
<file path=[Content_Types].xml><?xml version="1.0" encoding="utf-8"?>
<Types xmlns="http://schemas.openxmlformats.org/package/2006/content-types">
  <Default Extension="emf" ContentType="image/x-emf"/>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ink/ink2.xml" ContentType="application/inkml+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20"/>
  </p:notesMasterIdLst>
  <p:sldIdLst>
    <p:sldId id="328" r:id="rId2"/>
    <p:sldId id="294" r:id="rId3"/>
    <p:sldId id="319" r:id="rId4"/>
    <p:sldId id="298" r:id="rId5"/>
    <p:sldId id="299" r:id="rId6"/>
    <p:sldId id="288" r:id="rId7"/>
    <p:sldId id="301" r:id="rId8"/>
    <p:sldId id="303" r:id="rId9"/>
    <p:sldId id="322" r:id="rId10"/>
    <p:sldId id="323" r:id="rId11"/>
    <p:sldId id="309" r:id="rId12"/>
    <p:sldId id="325" r:id="rId13"/>
    <p:sldId id="290" r:id="rId14"/>
    <p:sldId id="314" r:id="rId15"/>
    <p:sldId id="316" r:id="rId16"/>
    <p:sldId id="291" r:id="rId17"/>
    <p:sldId id="327" r:id="rId18"/>
    <p:sldId id="259" r:id="rId19"/>
  </p:sldIdLst>
  <p:sldSz cx="12192000" cy="6858000"/>
  <p:notesSz cx="9144000" cy="6858000"/>
  <p:custDataLst>
    <p:tags r:id="rId2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008" userDrawn="1">
          <p15:clr>
            <a:srgbClr val="A4A3A4"/>
          </p15:clr>
        </p15:guide>
        <p15:guide id="2" orient="horz" pos="33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ona Sekerova" initials="SS" lastIdx="1" clrIdx="0">
    <p:extLst>
      <p:ext uri="{19B8F6BF-5375-455C-9EA6-DF929625EA0E}">
        <p15:presenceInfo xmlns:p15="http://schemas.microsoft.com/office/powerpoint/2012/main" userId="39d79f3eea6aaea2" providerId="Windows Live"/>
      </p:ext>
    </p:extLst>
  </p:cmAuthor>
  <p:cmAuthor id="2" name="Alejandra Avila" initials="AA" lastIdx="1" clrIdx="1">
    <p:extLst>
      <p:ext uri="{19B8F6BF-5375-455C-9EA6-DF929625EA0E}">
        <p15:presenceInfo xmlns:p15="http://schemas.microsoft.com/office/powerpoint/2012/main" userId="87394a3edef493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6397" autoAdjust="0"/>
  </p:normalViewPr>
  <p:slideViewPr>
    <p:cSldViewPr snapToGrid="0" snapToObjects="1" showGuides="1">
      <p:cViewPr varScale="1">
        <p:scale>
          <a:sx n="88" d="100"/>
          <a:sy n="88" d="100"/>
        </p:scale>
        <p:origin x="492" y="96"/>
      </p:cViewPr>
      <p:guideLst>
        <p:guide pos="7008"/>
        <p:guide orient="horz" pos="3312"/>
      </p:guideLst>
    </p:cSldViewPr>
  </p:slideViewPr>
  <p:notesTextViewPr>
    <p:cViewPr>
      <p:scale>
        <a:sx n="66" d="100"/>
        <a:sy n="66" d="100"/>
      </p:scale>
      <p:origin x="0" y="0"/>
    </p:cViewPr>
  </p:notesTextViewPr>
  <p:notesViewPr>
    <p:cSldViewPr snapToGrid="0" snapToObjects="1">
      <p:cViewPr varScale="1">
        <p:scale>
          <a:sx n="106" d="100"/>
          <a:sy n="106" d="100"/>
        </p:scale>
        <p:origin x="2598"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8T11:45:25.453"/>
    </inkml:context>
    <inkml:brush xml:id="br0">
      <inkml:brushProperty name="width" value="0.05" units="cm"/>
      <inkml:brushProperty name="height" value="0.05" units="cm"/>
    </inkml:brush>
  </inkml:definitions>
  <inkml:trace contextRef="#ctx0" brushRef="#br0">0 1 32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12:38:06.372"/>
    </inkml:context>
    <inkml:brush xml:id="br0">
      <inkml:brushProperty name="width" value="0.05" units="cm"/>
      <inkml:brushProperty name="height" value="0.05" units="cm"/>
    </inkml:brush>
  </inkml:definitions>
  <inkml:trace contextRef="#ctx0" brushRef="#br0">54 0 32,'-54'0'0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ebbc3702fe16ae0c078f493a9016930">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Pour l'analyse des données dans DHIS2, toute période dans DHIS2 sera une +combinaison de ces deux composantes, à savoir fréquence et période. </a:t>
            </a:r>
          </a:p>
          <a:p>
            <a:pPr defTabSz="914400" eaLnBrk="1" fontAlgn="auto" hangingPunct="1" indent="-228600" latinLnBrk="0" lvl="0" marL="457200" marR="0" rtl="0">
              <a:buClr>
                <a:srgbClr val="000000"/>
              </a:buClr>
              <a:buSzPts val="1400"/>
              <a:buFont typeface="Arial"/>
              <a:buNone/>
              <a:tabLst/>
              <a:defRPr/>
            </a:pPr>
            <a:endParaRPr cap="none" lang="en-US" sz="2000">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41562771"/>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14bd83eda8818008829ee0487d1553">
            <a:r>
              <a:rPr cap="none" lang="en-US" sz="1800">
                <a:solidFill>
                  <a:srgbClr val="000000"/>
                </a:solidFill>
                <a:effectLst/>
                <a:latin charset="0" panose="020F0502020204030203" pitchFamily="34" typeface="Lato"/>
                <a:cs charset="0" panose="020B0604020202020204" typeface="Lato"/>
                <a:sym charset="0" panose="020F0502020204030203" pitchFamily="34" typeface="Lato"/>
              </a:rPr>
              <a:t>Pour les +données agrégées, les +périodes dont vous disposez pour analyser vos données dépendent de la +période prédéfinie au cours de laquelle vos données sont collectées.  Cela dépend du +calendrier des rapports d'un programme de santé donné, qui peut +nécessiter des rapports +hebdomadaires, +mensuels, +trimestriels ou +annuels, entre autres. Ces périodes +peuvent être paramétrées pour toutes les données collectées.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47745086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d22365caffacd13e2925fa850049d4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si +l'élément de données, nouveaux cas de paludisme, est +collecté mensuellement, nous pouvons afficher ces données pour +chaque mois de +collecte ou nous pouvons additionner ces +données pour les +afficher par +trimestre, +semestre ou +an. Cependant, nous ne serions pas en mesure +d'afficher ces données mensuelles par +semaine, car le niveau de collecte le plus bas est par mois. Elle ne peuvent donc pas être désagrégées davantage.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02817188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e5c1f8f8faa81614c3bce05feb8865f">
            <a:pPr rtl="0"/>
            <a:r>
              <a:rPr b="0" i="0" lang="en-US" sz="1800">
                <a:solidFill>
                  <a:srgbClr val="42484E"/>
                </a:solidFill>
                <a:effectLst/>
                <a:latin charset="0" panose="02000000000000000000" pitchFamily="2" typeface="Roboto"/>
              </a:rPr>
              <a:t>DHIS2 prend en charge deux +types de période lors de l'analyse ou de l'examen de vos données: des périodes fixes et des périodes relatives. </a:t>
            </a:r>
          </a:p>
          <a:p>
            <a:pPr rtl="0"/>
            <a:endParaRPr b="0" cap="none" i="0" lang="en-US" sz="1800">
              <a:solidFill>
                <a:srgbClr val="42484E"/>
              </a:solidFill>
              <a:effectLst/>
              <a:latin charset="0" panose="02000000000000000000" pitchFamily="2" typeface="Roboto"/>
              <a:cs charset="0" panose="020B0604020202020204" typeface="Lato"/>
              <a:sym charset="0" panose="020B0604020202020204" typeface="Lato"/>
            </a:endParaRPr>
          </a:p>
          <a:p txid="868ebb4c5bc1314fe21b9ac210d96093">
            <a:pPr rtl="0"/>
            <a:r>
              <a:rPr cap="none" lang="en-US" sz="1800">
                <a:solidFill>
                  <a:srgbClr val="000000"/>
                </a:solidFill>
                <a:effectLst/>
                <a:latin charset="0" panose="020B0604020202020204" typeface="Lato"/>
                <a:cs charset="0" panose="020B0604020202020204" typeface="Lato"/>
                <a:sym charset="0" panose="020B0604020202020204" typeface="Lato"/>
              </a:rPr>
              <a:t>+Octobre 2020, ou les années +2016 à 2020 sont des exemples de périodes fixes, c'est-à-dire qu'elles se représentent une période de temps +spécifique et définie.</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4808089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f1f63d1e9d012ef77559c41d6888485">
            <a:pPr rtl="0"/>
            <a:r>
              <a:rPr cap="none" dirty="0" lang="en-US">
                <a:solidFill>
                  <a:srgbClr val="000000"/>
                </a:solidFill>
                <a:effectLst/>
                <a:latin charset="0" panose="020B0604020202020204" typeface="Lato"/>
                <a:cs charset="0" panose="020B0604020202020204" typeface="Lato"/>
                <a:sym charset="0" panose="020B0604020202020204" typeface="Lato"/>
              </a:rPr>
              <a:t>DHIS2 prend également en charge les périodes relatives, telles que +l'année dernière, +le mois dernier et +ce trimestre. Celles-ci sont +définies en fonction de la date de réalisation de l'analyse. </a:t>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011469532"/>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cd34681d314c6b39cbec00b20779457">
            <a:pPr rtl="0"/>
            <a:r>
              <a:rPr cap="none" lang="en-US" sz="1800">
                <a:solidFill>
                  <a:srgbClr val="000000"/>
                </a:solidFill>
                <a:effectLst/>
                <a:latin charset="0" panose="020B0604020202020204" typeface="Lato"/>
                <a:cs charset="0" panose="020B0604020202020204" typeface="Lato"/>
                <a:sym charset="0" panose="020B0604020202020204" typeface="Lato"/>
              </a:rPr>
              <a:t>Dans certains cas, les périodes fixes et relatives font toutes deux référence à la +même période de temps. Par exemple, si l'année +en cours est 2021, la période fixe, l'année +2020, et la période relative, +l'année dernière, font toutes deux +référence à la même période.  La principale différence est qu'une période fixe ne +se met pas à jour automatiquement au fil du temps pour un élément d'analyse, alors que la période relative se mettra +automatiquement à jour avec de nouvelles données au fil du temps par rapport à la date réelle. Lors de la création de ressources analytiques dans DHIS2, il est possible d'utiliser cette fonctionnalité. </a:t>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2595697823"/>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4e715d3d423fd4c105741ba644aa2f1">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relatives peuvent être +utiles si vous souhaitez concevoir un +rapport mensuel pouvant être réutilisé +chaque mois sans avoir +à modifier manuellement le rapport pour réinitialiser+ la période au mois +correct.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9017419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56896f129a612f4aec22a07cd4cd6ec">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En résumé, nous avons appris que la +période est la +dimension temporelle dans DHIS2 utilisée à la fois pour la +collecte et +l'analyse des données.</a:t>
            </a:r>
          </a:p>
          <a:p txid="98bcb7b4e734c620f5c603be0c82e511">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Dans DHIS2 les périodes consistent en une combinaison de +fréquences, telles que mensuelles et annuelles, et d'une +période, telle que 2020, 2016 à 2020 et les six derniers mois.</a:t>
            </a:r>
          </a:p>
          <a:p txid="9d95035fff33f19e256e6ba3f2cc4580">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La fréquence +définie des données collectées définit le +niveau de détail de période le plus bas qui peut être effectué dans l'analyse des données.</a:t>
            </a:r>
          </a:p>
          <a:p txid="a1d6f52333a9d6f4ab1146181fc96026">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Alors que la capture de données agrégées +n'utilise que des périodes fixes, dans l'analyse des données, deux types de périodes sont utilisées: +fixe et +relative. Contrairement aux périodes fixes, qui ne se +mettent pas à jour automatiquement au fil du temps, les périodes relatives se mettront à +jour automatiquement au fil du temps en fonction de la date d'analyse actuelle.</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n-U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17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813368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showMasterPhAnim="0" showMasterSp="0">
  <p:cSld>
    <p:spTree>
      <p:nvGrpSpPr>
        <p:cNvPr id="1" name="Shape 343"/>
        <p:cNvGrpSpPr/>
        <p:nvPr/>
      </p:nvGrpSpPr>
      <p:grpSpPr>
        <a:xfrm>
          <a:off x="0" y="0"/>
          <a:ext cx="0" cy="0"/>
          <a:chOff x="0" y="0"/>
          <a:chExt cx="0" cy="0"/>
        </a:xfrm>
      </p:grpSpPr>
      <p:sp>
        <p:nvSpPr>
          <p:cNvPr id="344" name="Google Shape;344;p4:notes"/>
          <p:cNvSpPr>
            <a:spLocks noChangeAspect="1" noGrp="1" noRot="1"/>
          </p:cNvSpPr>
          <p:nvPr>
            <p:ph idx="2" type="sldImg"/>
          </p:nvPr>
        </p:nvSpPr>
        <p:spPr>
          <a:xfrm>
            <a:off x="628650" y="568325"/>
            <a:ext cx="7821613" cy="4398963"/>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345" name="Google Shape;345;p4:notes"/>
          <p:cNvSpPr txBox="1">
            <a:spLocks noGrp="1"/>
          </p:cNvSpPr>
          <p:nvPr>
            <p:ph idx="1" type="body"/>
          </p:nvPr>
        </p:nvSpPr>
        <p:spPr>
          <a:xfrm>
            <a:off x="627926" y="5075474"/>
            <a:ext cx="7821591" cy="1438436"/>
          </a:xfrm>
          <a:prstGeom prst="rect">
            <a:avLst/>
          </a:prstGeom>
          <a:noFill/>
          <a:ln>
            <a:noFill/>
          </a:ln>
        </p:spPr>
        <p:txBody>
          <a:bodyPr anchor="t" anchorCtr="0" bIns="45700" lIns="91425" rIns="91425" spcFirstLastPara="1" tIns="45700" wrap="square">
            <a:noAutofit/>
          </a:bodyPr>
          <a:lstStyle/>
          <a:p>
            <a:pPr algn="l" indent="0" lvl="0" marL="0" rtl="0">
              <a:spcBef>
                <a:spcPts val="0"/>
              </a:spcBef>
              <a:spcAft>
                <a:spcPts val="0"/>
              </a:spcAft>
              <a:buNone/>
            </a:pPr>
            <a:endParaRPr/>
          </a:p>
        </p:txBody>
      </p:sp>
      <p:sp>
        <p:nvSpPr>
          <p:cNvPr id="346" name="Google Shape;346;p4:notes"/>
          <p:cNvSpPr txBox="1">
            <a:spLocks noGrp="1"/>
          </p:cNvSpPr>
          <p:nvPr>
            <p:ph idx="12" type="sldNum"/>
          </p:nvPr>
        </p:nvSpPr>
        <p:spPr>
          <a:xfrm>
            <a:off x="5179484" y="6513910"/>
            <a:ext cx="3962400" cy="344090"/>
          </a:xfrm>
          <a:prstGeom prst="rect">
            <a:avLst/>
          </a:prstGeom>
          <a:noFill/>
          <a:ln>
            <a:noFill/>
          </a:ln>
        </p:spPr>
        <p:txBody>
          <a:bodyPr anchor="b" anchorCtr="0" bIns="45700" lIns="91425" rIns="91425" spcFirstLastPara="1" tIns="45700" wrap="square">
            <a:noAutofit/>
          </a:bodyPr>
          <a:lstStyle/>
          <a:p>
            <a:pPr algn="r" indent="0" lvl="0" marL="0"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736b3bb78c7d0a920deab109a7c1223">
            <a:pPr algn="l" defTabSz="914400" eaLnBrk="1" fontAlgn="auto" hangingPunct="1" indent="0" latinLnBrk="0" marL="0" marR="0" rtl="0">
              <a:lnSpc>
                <a:spcPct val="100000"/>
              </a:lnSpc>
              <a:spcBef>
                <a:spcPts val="0"/>
              </a:spcBef>
              <a:spcAft>
                <a:spcPts val="0"/>
              </a:spcAft>
              <a:buClrTx/>
              <a:buSzTx/>
              <a:buFontTx/>
              <a:buNone/>
              <a:tabLst/>
              <a:defRPr/>
            </a:pPr>
            <a:r>
              <a:rPr b="0" cap="none" i="0" lang="en-GB" strike="noStrike" sz="2000" u="none">
                <a:solidFill>
                  <a:schemeClr val="dk1"/>
                </a:solidFill>
                <a:effectLst/>
                <a:latin typeface="Lato"/>
                <a:ea typeface="Lato"/>
                <a:cs typeface="Lato"/>
                <a:sym typeface="Lato"/>
              </a:rPr>
              <a:t>Dans +la dernière vidéo de la série portant sur les composantes du DHIS2, nous aborderons la dimension +"quand", la +période. </a:t>
            </a:r>
            <a:r>
              <a:rPr b="0" cap="none" dirty="0" i="0" lang="en-GB" strike="noStrike" sz="2000" u="none">
                <a:solidFill>
                  <a:schemeClr val="dk1"/>
                </a:solidFill>
                <a:effectLst/>
                <a:latin typeface="Lato"/>
                <a:ea typeface="Lato"/>
                <a:cs typeface="Lato"/>
                <a:sym typeface="Lato"/>
              </a:rPr>
            </a:r>
            <a:r>
              <a:rPr b="0" cap="none" i="0" lang="en-GB" strike="noStrike" sz="2000" u="none">
                <a:solidFill>
                  <a:schemeClr val="dk1"/>
                </a:solidFill>
                <a:effectLst/>
                <a:latin typeface="Lato"/>
                <a:ea typeface="Lato"/>
                <a:cs typeface="Lato"/>
                <a:sym typeface="Lato"/>
              </a:rPr>
            </a:r>
            <a:r>
              <a:rPr b="0" cap="none" dirty="0" i="0" lang="en-GB" strike="noStrike" sz="2000" u="none">
                <a:solidFill>
                  <a:schemeClr val="dk1"/>
                </a:solidFill>
                <a:effectLst/>
                <a:latin typeface="Lato"/>
                <a:ea typeface="Lato"/>
                <a:cs typeface="Lato"/>
                <a:sym typeface="Lato"/>
              </a:rPr>
            </a:r>
            <a:endParaRPr dirty="0" lang="en-NO" sz="2000"/>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243863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5160124b9d70e61ee5f1a4d8a94940c">
            <a:pPr algn="l" defTabSz="914400" eaLnBrk="1" fontAlgn="auto" hangingPunct="1" indent="0" latinLnBrk="0" lvl="0" marL="0" marR="0" rtl="0">
              <a:lnSpc>
                <a:spcPct val="100000"/>
              </a:lnSpc>
              <a:spcBef>
                <a:spcPts val="0"/>
              </a:spcBef>
              <a:spcAft>
                <a:spcPts val="0"/>
              </a:spcAft>
              <a:buClrTx/>
              <a:buSzTx/>
              <a:buFontTx/>
              <a:buNone/>
              <a:tabLst/>
              <a:defRPr/>
            </a:pPr>
            <a:r>
              <a:rPr b="0" cap="none" dirty="0" i="0" lang="en-GB" strike="noStrike" sz="1800" u="none">
                <a:solidFill>
                  <a:schemeClr val="dk1"/>
                </a:solidFill>
                <a:effectLst/>
                <a:latin typeface="Lato"/>
                <a:ea typeface="Lato"/>
                <a:cs typeface="Lato"/>
                <a:sym typeface="Lato"/>
              </a:rPr>
              <a:t>La période est un facteur important+ lorsque vous +collectez et, +analysez des données au fil du temps ou lorsque vous +créez des rapports périodiques, tels que des rapports agrégés mensuels, trimestriels ou annuels.</a:t>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endParaRPr dirty="0" lang="en-NO" sz="1800"/>
          </a:p>
          <a:p>
            <a:pPr algn="l" defTabSz="914400" eaLnBrk="1" fontAlgn="auto" hangingPunct="1" indent="0" latinLnBrk="0" marL="0" marR="0" rtl="0">
              <a:lnSpc>
                <a:spcPct val="100000"/>
              </a:lnSpc>
              <a:spcBef>
                <a:spcPts val="0"/>
              </a:spcBef>
              <a:spcAft>
                <a:spcPts val="0"/>
              </a:spcAft>
              <a:buClrTx/>
              <a:buSzTx/>
              <a:buFontTx/>
              <a:buNone/>
              <a:tabLst/>
              <a:defRPr/>
            </a:pPr>
            <a:endParaRPr dirty="0" lang="en-NO"/>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406799547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178b8d03f469f7c43aeb004fb0cdc54">
            <a:pPr algn="l" defTabSz="914400" eaLnBrk="1" fontAlgn="auto" hangingPunct="1" indent="-228600" latinLnBrk="0" lvl="0" marL="457200" marR="0" rtl="0">
              <a:lnSpc>
                <a:spcPct val="100000"/>
              </a:lnSpc>
              <a:spcBef>
                <a:spcPts val="0"/>
              </a:spcBef>
              <a:spcAft>
                <a:spcPts val="0"/>
              </a:spcAft>
              <a:buClr>
                <a:srgbClr val="000000"/>
              </a:buClr>
              <a:buSzPts val="1400"/>
              <a:buFont typeface="Arial"/>
              <a:buNone/>
              <a:tabLst/>
              <a:defRPr/>
            </a:pPr>
            <a:r>
              <a:rPr cap="none" dirty="0" lang="en-US" sz="1800">
                <a:solidFill>
                  <a:srgbClr val="000000"/>
                </a:solidFill>
                <a:effectLst/>
                <a:latin charset="0" panose="020B0604020202020204" typeface="Lato"/>
                <a:cs charset="0" panose="020B0604020202020204" typeface="Lato"/>
                <a:sym charset="0" panose="020B0604020202020204" typeface="Lato"/>
              </a:rPr>
              <a:t>Revenons à notre exemple de +nouveaux cas de paludisme signalés au +centre de santé de Namchala. Nous pouvons constater que ces cas ont été signalés pour la période +d'octobre 2020. C'est un exemple très simple d'une période de collecte de données agrégées.</a:t>
            </a:r>
            <a:r>
              <a:rPr cap="none" dirty="0" err="1"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endParaRPr dirty="0" lang="es-ES" sz="1800">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65134169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64426c6c4c71c4b5a214f210a068b1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Dans le contexte de l'analyse des données dans DHIS2, les périodes +peuvent être combinées de plusieurs manières et la façon dont vous les utilisez dépend en grande partie du type d'informations que vous recherchez. Vous pouvez obtenir des chiffres agrégés pour une période spécifique, comme +octobre 2020, +une tendance mensuelle ou +une tendance annuelle.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459775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df1300e2a09f2e93a1ff0bf9b212b78">
            <a:pPr rtl="0"/>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nous pourrions être intéressés par les +données sur le paludisme pour cet +établissement affichées +mensuellement pour la dernière année +afin+ d'analyser les tendances. </a:t>
            </a:r>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51983299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12e70223a3281b3fd5ea0bcd8182c84">
            <a:pPr rtl="0"/>
            <a:r>
              <a:rPr cap="none" lang="en-US">
                <a:solidFill>
                  <a:srgbClr val="000000"/>
                </a:solidFill>
                <a:effectLst/>
                <a:latin charset="0" panose="020B0604020202020204" typeface="Lato"/>
                <a:cs charset="0" panose="020B0604020202020204" typeface="Lato"/>
                <a:sym charset="0" panose="020B0604020202020204" typeface="Lato"/>
              </a:rPr>
              <a:t>Ou peut-être sommes-nous concernés par les +données annuelles agrégées sur le paludisme pour la période de 2016 à 2020.  </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628976251"/>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05b07a64a45455a4363101c1b7e47b9">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"Annuel 2016 à 2020" et +"Mensuel de l'année dernière" sont deux exemples de périodes dans DHIS2.  </a:t>
            </a: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5105117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0c5feffd67f965c98beb9e529e30f92">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Notez que la première partie, (+"annuel" ou +"mensuel"), fait référence à la +fréquence pour laquelle vous souhaitez afficher les données. La deuxième partie, +l'année dernière ou 2016 à 2020, fait référence à la +période globale pour laquelle vous souhaitez agréger les données.</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4026773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utro">
  <p:cSld name="Outro">
    <p:spTree>
      <p:nvGrpSpPr>
        <p:cNvPr id="1" name="Shape 54"/>
        <p:cNvGrpSpPr/>
        <p:nvPr/>
      </p:nvGrpSpPr>
      <p:grpSpPr>
        <a:xfrm>
          <a:off x="0" y="0"/>
          <a:ext cx="0" cy="0"/>
          <a:chOff x="0" y="0"/>
          <a:chExt cx="0" cy="0"/>
        </a:xfrm>
      </p:grpSpPr>
      <p:pic>
        <p:nvPicPr>
          <p:cNvPr id="55" name="Google Shape;55;p3"/>
          <p:cNvPicPr preferRelativeResize="0"/>
          <p:nvPr/>
        </p:nvPicPr>
        <p:blipFill rotWithShape="1">
          <a:blip r:embed="rId2">
            <a:alphaModFix/>
          </a:blip>
          <a:srcRect/>
          <a:stretch/>
        </p:blipFill>
        <p:spPr>
          <a:xfrm>
            <a:off x="3136107" y="3129182"/>
            <a:ext cx="1969294" cy="599636"/>
          </a:xfrm>
          <a:prstGeom prst="rect">
            <a:avLst/>
          </a:prstGeom>
          <a:noFill/>
          <a:ln>
            <a:noFill/>
          </a:ln>
        </p:spPr>
      </p:pic>
      <p:pic>
        <p:nvPicPr>
          <p:cNvPr id="56" name="Google Shape;56;p3" descr="University of oslo Logos"/>
          <p:cNvPicPr preferRelativeResize="0"/>
          <p:nvPr/>
        </p:nvPicPr>
        <p:blipFill rotWithShape="1">
          <a:blip r:embed="rId3">
            <a:alphaModFix/>
          </a:blip>
          <a:srcRect/>
          <a:stretch/>
        </p:blipFill>
        <p:spPr>
          <a:xfrm>
            <a:off x="6038850" y="3085579"/>
            <a:ext cx="4057650" cy="686842"/>
          </a:xfrm>
          <a:prstGeom prst="rect">
            <a:avLst/>
          </a:prstGeom>
          <a:noFill/>
          <a:ln>
            <a:noFill/>
          </a:ln>
        </p:spPr>
      </p:pic>
      <p:sp>
        <p:nvSpPr>
          <p:cNvPr id="57" name="Google Shape;57;p3"/>
          <p:cNvSpPr txBox="1"/>
          <p:nvPr/>
        </p:nvSpPr>
        <p:spPr>
          <a:xfrm>
            <a:off x="3967162" y="5676900"/>
            <a:ext cx="425767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2000"/>
              <a:buFont typeface="Rubik"/>
              <a:buNone/>
            </a:pPr>
            <a:r>
              <a:rPr lang="es-ES" sz="2000">
                <a:solidFill>
                  <a:srgbClr val="074C82"/>
                </a:solidFill>
                <a:latin typeface="Rubik"/>
                <a:ea typeface="Rubik"/>
                <a:cs typeface="Rubik"/>
                <a:sym typeface="Rubik"/>
              </a:rPr>
              <a:t>www.dhis2.org/academy </a:t>
            </a:r>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11308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778283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81798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7472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622498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Use Case">
  <p:cSld name="Use Case">
    <p:spTree>
      <p:nvGrpSpPr>
        <p:cNvPr id="1" name="Shape 101"/>
        <p:cNvGrpSpPr/>
        <p:nvPr/>
      </p:nvGrpSpPr>
      <p:grpSpPr>
        <a:xfrm>
          <a:off x="0" y="0"/>
          <a:ext cx="0" cy="0"/>
          <a:chOff x="0" y="0"/>
          <a:chExt cx="0" cy="0"/>
        </a:xfrm>
      </p:grpSpPr>
      <p:grpSp>
        <p:nvGrpSpPr>
          <p:cNvPr id="102" name="Google Shape;102;p9"/>
          <p:cNvGrpSpPr/>
          <p:nvPr/>
        </p:nvGrpSpPr>
        <p:grpSpPr>
          <a:xfrm>
            <a:off x="10901033" y="497314"/>
            <a:ext cx="804672" cy="804672"/>
            <a:chOff x="10901033" y="516564"/>
            <a:chExt cx="804672" cy="804672"/>
          </a:xfrm>
        </p:grpSpPr>
        <p:sp>
          <p:nvSpPr>
            <p:cNvPr id="103" name="Google Shape;103;p9"/>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04" name="Google Shape;104;p9"/>
            <p:cNvGrpSpPr/>
            <p:nvPr/>
          </p:nvGrpSpPr>
          <p:grpSpPr>
            <a:xfrm>
              <a:off x="10992291" y="581245"/>
              <a:ext cx="666309" cy="666309"/>
              <a:chOff x="13003652" y="1939091"/>
              <a:chExt cx="914400" cy="914400"/>
            </a:xfrm>
          </p:grpSpPr>
          <p:pic>
            <p:nvPicPr>
              <p:cNvPr id="105" name="Google Shape;105;p9" descr="Magnifying glass with solid fill"/>
              <p:cNvPicPr preferRelativeResize="0"/>
              <p:nvPr/>
            </p:nvPicPr>
            <p:blipFill rotWithShape="1">
              <a:blip r:embed="rId2">
                <a:alphaModFix/>
              </a:blip>
              <a:srcRect/>
              <a:stretch/>
            </p:blipFill>
            <p:spPr>
              <a:xfrm>
                <a:off x="13003652" y="1939091"/>
                <a:ext cx="914400" cy="914400"/>
              </a:xfrm>
              <a:prstGeom prst="rect">
                <a:avLst/>
              </a:prstGeom>
              <a:noFill/>
              <a:ln>
                <a:noFill/>
              </a:ln>
            </p:spPr>
          </p:pic>
          <p:sp>
            <p:nvSpPr>
              <p:cNvPr id="106" name="Google Shape;106;p9"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107" name="Google Shape;107;p9"/>
          <p:cNvSpPr/>
          <p:nvPr/>
        </p:nvSpPr>
        <p:spPr>
          <a:xfrm>
            <a:off x="0" y="495300"/>
            <a:ext cx="144379" cy="80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08" name="Google Shape;108;p9"/>
          <p:cNvSpPr txBox="1">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2">
  <p:cSld name="Summary2">
    <p:bg>
      <p:bgPr>
        <a:solidFill>
          <a:schemeClr val="dk1"/>
        </a:solidFill>
        <a:effectLst/>
      </p:bgPr>
    </p:bg>
    <p:spTree>
      <p:nvGrpSpPr>
        <p:cNvPr id="1" name="Shape 142"/>
        <p:cNvGrpSpPr/>
        <p:nvPr/>
      </p:nvGrpSpPr>
      <p:grpSpPr>
        <a:xfrm>
          <a:off x="0" y="0"/>
          <a:ext cx="0" cy="0"/>
          <a:chOff x="0" y="0"/>
          <a:chExt cx="0" cy="0"/>
        </a:xfrm>
      </p:grpSpPr>
      <p:sp>
        <p:nvSpPr>
          <p:cNvPr id="143" name="Google Shape;143;p16"/>
          <p:cNvSpPr txBox="1">
            <a:spLocks noGrp="1"/>
          </p:cNvSpPr>
          <p:nvPr>
            <p:ph type="body" idx="1"/>
          </p:nvPr>
        </p:nvSpPr>
        <p:spPr>
          <a:xfrm>
            <a:off x="1639888" y="1740568"/>
            <a:ext cx="9000230" cy="41077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980"/>
              <a:buNone/>
              <a:defRPr/>
            </a:lvl1pPr>
            <a:lvl2pPr marL="914400" lvl="1" indent="-354330" algn="l">
              <a:lnSpc>
                <a:spcPct val="90000"/>
              </a:lnSpc>
              <a:spcBef>
                <a:spcPts val="500"/>
              </a:spcBef>
              <a:spcAft>
                <a:spcPts val="0"/>
              </a:spcAft>
              <a:buSzPts val="1980"/>
              <a:buChar char="•"/>
              <a:defRPr/>
            </a:lvl2pPr>
            <a:lvl3pPr marL="1371600" lvl="2" indent="-354330" algn="l">
              <a:lnSpc>
                <a:spcPct val="90000"/>
              </a:lnSpc>
              <a:spcBef>
                <a:spcPts val="500"/>
              </a:spcBef>
              <a:spcAft>
                <a:spcPts val="0"/>
              </a:spcAft>
              <a:buSzPts val="1980"/>
              <a:buChar char="•"/>
              <a:defRPr/>
            </a:lvl3pPr>
            <a:lvl4pPr marL="1828800" lvl="3" indent="-354330" algn="l">
              <a:lnSpc>
                <a:spcPct val="90000"/>
              </a:lnSpc>
              <a:spcBef>
                <a:spcPts val="500"/>
              </a:spcBef>
              <a:spcAft>
                <a:spcPts val="0"/>
              </a:spcAft>
              <a:buSzPts val="1980"/>
              <a:buChar char="•"/>
              <a:defRPr/>
            </a:lvl4pPr>
            <a:lvl5pPr marL="2286000" lvl="4" indent="-354329" algn="l">
              <a:lnSpc>
                <a:spcPct val="90000"/>
              </a:lnSpc>
              <a:spcBef>
                <a:spcPts val="500"/>
              </a:spcBef>
              <a:spcAft>
                <a:spcPts val="0"/>
              </a:spcAft>
              <a:buSzPts val="198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4" name="Google Shape;144;p16"/>
          <p:cNvSpPr/>
          <p:nvPr/>
        </p:nvSpPr>
        <p:spPr>
          <a:xfrm>
            <a:off x="-8832" y="722980"/>
            <a:ext cx="7597775" cy="574676"/>
          </a:xfrm>
          <a:custGeom>
            <a:avLst/>
            <a:gdLst/>
            <a:ahLst/>
            <a:cxnLst/>
            <a:rect l="l" t="t" r="r" b="b"/>
            <a:pathLst>
              <a:path w="7597775" h="574676" extrusionOk="0">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45" name="Google Shape;145;p16"/>
          <p:cNvSpPr txBox="1">
            <a:spLocks noGrp="1"/>
          </p:cNvSpPr>
          <p:nvPr>
            <p:ph type="title"/>
          </p:nvPr>
        </p:nvSpPr>
        <p:spPr>
          <a:xfrm>
            <a:off x="820738" y="666916"/>
            <a:ext cx="6570662" cy="63074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2800"/>
              <a:buFont typeface="Rubik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6"/>
          <p:cNvSpPr/>
          <p:nvPr/>
        </p:nvSpPr>
        <p:spPr>
          <a:xfrm>
            <a:off x="10901033" y="516564"/>
            <a:ext cx="804672" cy="8046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47" name="Google Shape;147;p16" descr="Clipboard Checked with solid fill"/>
          <p:cNvPicPr preferRelativeResize="0"/>
          <p:nvPr/>
        </p:nvPicPr>
        <p:blipFill rotWithShape="1">
          <a:blip r:embed="rId2">
            <a:alphaModFix/>
          </a:blip>
          <a:srcRect/>
          <a:stretch/>
        </p:blipFill>
        <p:spPr>
          <a:xfrm>
            <a:off x="10979083" y="594614"/>
            <a:ext cx="648573" cy="6485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48"/>
        <p:cNvGrpSpPr/>
        <p:nvPr/>
      </p:nvGrpSpPr>
      <p:grpSpPr>
        <a:xfrm>
          <a:off x="0" y="0"/>
          <a:ext cx="0" cy="0"/>
          <a:chOff x="0" y="0"/>
          <a:chExt cx="0" cy="0"/>
        </a:xfrm>
      </p:grpSpPr>
      <p:sp>
        <p:nvSpPr>
          <p:cNvPr id="149" name="Google Shape;149;p17"/>
          <p:cNvSpPr txBox="1"/>
          <p:nvPr/>
        </p:nvSpPr>
        <p:spPr>
          <a:xfrm>
            <a:off x="0" y="190500"/>
            <a:ext cx="12192000" cy="369332"/>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a:solidFill>
                  <a:schemeClr val="dk1"/>
                </a:solidFill>
                <a:latin typeface="Rubik Light"/>
                <a:ea typeface="Rubik Light"/>
                <a:cs typeface="Rubik Light"/>
                <a:sym typeface="Rubik Light"/>
              </a:rPr>
              <a:t>GRAPHIC ELEMENTS</a:t>
            </a:r>
            <a:endParaRPr/>
          </a:p>
        </p:txBody>
      </p:sp>
      <p:sp>
        <p:nvSpPr>
          <p:cNvPr id="150" name="Google Shape;150;p17"/>
          <p:cNvSpPr txBox="1"/>
          <p:nvPr/>
        </p:nvSpPr>
        <p:spPr>
          <a:xfrm>
            <a:off x="133350" y="762000"/>
            <a:ext cx="50482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Fonts</a:t>
            </a:r>
            <a:r>
              <a:rPr lang="es-ES" sz="1200">
                <a:solidFill>
                  <a:schemeClr val="dk1"/>
                </a:solidFill>
                <a:latin typeface="Rubik"/>
                <a:ea typeface="Rubik"/>
                <a:cs typeface="Rubik"/>
                <a:sym typeface="Rubik"/>
              </a:rPr>
              <a:t>: Rubik</a:t>
            </a:r>
            <a:endParaRPr/>
          </a:p>
          <a:p>
            <a:pPr marL="0" marR="0" lvl="0" indent="0" algn="l" rtl="0">
              <a:spcBef>
                <a:spcPts val="0"/>
              </a:spcBef>
              <a:spcAft>
                <a:spcPts val="0"/>
              </a:spcAft>
              <a:buNone/>
            </a:pPr>
            <a:r>
              <a:rPr lang="es-ES" sz="1200" b="1">
                <a:solidFill>
                  <a:schemeClr val="dk1"/>
                </a:solidFill>
                <a:latin typeface="Rubik"/>
                <a:ea typeface="Rubik"/>
                <a:cs typeface="Rubik"/>
                <a:sym typeface="Rubik"/>
              </a:rPr>
              <a:t>Theme</a:t>
            </a:r>
            <a:r>
              <a:rPr lang="es-ES" sz="1200">
                <a:solidFill>
                  <a:schemeClr val="dk1"/>
                </a:solidFill>
                <a:latin typeface="Rubik"/>
                <a:ea typeface="Rubik"/>
                <a:cs typeface="Rubik"/>
                <a:sym typeface="Rubik"/>
              </a:rPr>
              <a:t> Color Palette:</a:t>
            </a:r>
            <a:endParaRPr/>
          </a:p>
        </p:txBody>
      </p:sp>
      <p:pic>
        <p:nvPicPr>
          <p:cNvPr id="151" name="Google Shape;151;p17"/>
          <p:cNvPicPr preferRelativeResize="0"/>
          <p:nvPr/>
        </p:nvPicPr>
        <p:blipFill rotWithShape="1">
          <a:blip r:embed="rId2">
            <a:alphaModFix/>
          </a:blip>
          <a:srcRect/>
          <a:stretch/>
        </p:blipFill>
        <p:spPr>
          <a:xfrm>
            <a:off x="133350" y="1315593"/>
            <a:ext cx="1946920" cy="1559813"/>
          </a:xfrm>
          <a:prstGeom prst="rect">
            <a:avLst/>
          </a:prstGeom>
          <a:noFill/>
          <a:ln>
            <a:noFill/>
          </a:ln>
        </p:spPr>
      </p:pic>
      <p:sp>
        <p:nvSpPr>
          <p:cNvPr id="152" name="Google Shape;152;p17"/>
          <p:cNvSpPr txBox="1"/>
          <p:nvPr/>
        </p:nvSpPr>
        <p:spPr>
          <a:xfrm>
            <a:off x="133349" y="2967335"/>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Icons source: </a:t>
            </a:r>
            <a:r>
              <a:rPr lang="es-ES" sz="1200" b="0">
                <a:solidFill>
                  <a:schemeClr val="dk1"/>
                </a:solidFill>
                <a:latin typeface="Rubik"/>
                <a:ea typeface="Rubik"/>
                <a:cs typeface="Rubik"/>
                <a:sym typeface="Rubik"/>
              </a:rPr>
              <a:t>PPT (Insert → Icons)</a:t>
            </a:r>
            <a:endParaRPr/>
          </a:p>
        </p:txBody>
      </p:sp>
      <p:sp>
        <p:nvSpPr>
          <p:cNvPr id="153" name="Google Shape;153;p17"/>
          <p:cNvSpPr txBox="1"/>
          <p:nvPr/>
        </p:nvSpPr>
        <p:spPr>
          <a:xfrm>
            <a:off x="133348" y="3244334"/>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Banners: </a:t>
            </a:r>
            <a:endParaRPr sz="1200" b="0">
              <a:solidFill>
                <a:schemeClr val="dk1"/>
              </a:solidFill>
              <a:latin typeface="Rubik"/>
              <a:ea typeface="Rubik"/>
              <a:cs typeface="Rubik"/>
              <a:sym typeface="Rubik"/>
            </a:endParaRPr>
          </a:p>
        </p:txBody>
      </p:sp>
      <p:sp>
        <p:nvSpPr>
          <p:cNvPr id="154" name="Google Shape;154;p17"/>
          <p:cNvSpPr txBox="1"/>
          <p:nvPr/>
        </p:nvSpPr>
        <p:spPr>
          <a:xfrm>
            <a:off x="3197957" y="762000"/>
            <a:ext cx="162564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155" name="Google Shape;155;p17"/>
          <p:cNvSpPr txBox="1"/>
          <p:nvPr/>
        </p:nvSpPr>
        <p:spPr>
          <a:xfrm>
            <a:off x="3106920" y="2275153"/>
            <a:ext cx="290512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156" name="Google Shape;156;p17"/>
          <p:cNvSpPr txBox="1"/>
          <p:nvPr/>
        </p:nvSpPr>
        <p:spPr>
          <a:xfrm>
            <a:off x="3124009" y="1633834"/>
            <a:ext cx="290512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Transcripts: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Use the notes to write the script</a:t>
            </a:r>
            <a:endParaRPr/>
          </a:p>
        </p:txBody>
      </p:sp>
      <p:grpSp>
        <p:nvGrpSpPr>
          <p:cNvPr id="157" name="Google Shape;157;p17"/>
          <p:cNvGrpSpPr/>
          <p:nvPr/>
        </p:nvGrpSpPr>
        <p:grpSpPr>
          <a:xfrm>
            <a:off x="739661" y="5647870"/>
            <a:ext cx="868362" cy="1068947"/>
            <a:chOff x="5435963" y="4261895"/>
            <a:chExt cx="868362" cy="1068947"/>
          </a:xfrm>
        </p:grpSpPr>
        <p:sp>
          <p:nvSpPr>
            <p:cNvPr id="158" name="Google Shape;158;p17"/>
            <p:cNvSpPr txBox="1"/>
            <p:nvPr/>
          </p:nvSpPr>
          <p:spPr>
            <a:xfrm>
              <a:off x="5435963"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159" name="Google Shape;159;p17"/>
            <p:cNvGrpSpPr/>
            <p:nvPr/>
          </p:nvGrpSpPr>
          <p:grpSpPr>
            <a:xfrm>
              <a:off x="5467808" y="4261895"/>
              <a:ext cx="804672" cy="804672"/>
              <a:chOff x="10901033" y="516564"/>
              <a:chExt cx="804672" cy="804672"/>
            </a:xfrm>
          </p:grpSpPr>
          <p:sp>
            <p:nvSpPr>
              <p:cNvPr id="160" name="Google Shape;16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1" name="Google Shape;161;p17" descr="Question Mark with solid fill"/>
              <p:cNvPicPr preferRelativeResize="0"/>
              <p:nvPr/>
            </p:nvPicPr>
            <p:blipFill rotWithShape="1">
              <a:blip r:embed="rId3">
                <a:alphaModFix/>
              </a:blip>
              <a:srcRect/>
              <a:stretch/>
            </p:blipFill>
            <p:spPr>
              <a:xfrm>
                <a:off x="11017470" y="633001"/>
                <a:ext cx="571799" cy="571799"/>
              </a:xfrm>
              <a:prstGeom prst="rect">
                <a:avLst/>
              </a:prstGeom>
              <a:noFill/>
              <a:ln>
                <a:noFill/>
              </a:ln>
            </p:spPr>
          </p:pic>
        </p:grpSp>
      </p:grpSp>
      <p:grpSp>
        <p:nvGrpSpPr>
          <p:cNvPr id="162" name="Google Shape;162;p17"/>
          <p:cNvGrpSpPr/>
          <p:nvPr/>
        </p:nvGrpSpPr>
        <p:grpSpPr>
          <a:xfrm>
            <a:off x="1702443" y="5647870"/>
            <a:ext cx="868362" cy="1068947"/>
            <a:chOff x="4397165" y="4261895"/>
            <a:chExt cx="868362" cy="1068947"/>
          </a:xfrm>
        </p:grpSpPr>
        <p:sp>
          <p:nvSpPr>
            <p:cNvPr id="163" name="Google Shape;163;p17"/>
            <p:cNvSpPr txBox="1"/>
            <p:nvPr/>
          </p:nvSpPr>
          <p:spPr>
            <a:xfrm>
              <a:off x="4397165"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grpSp>
          <p:nvGrpSpPr>
            <p:cNvPr id="164" name="Google Shape;164;p17"/>
            <p:cNvGrpSpPr/>
            <p:nvPr/>
          </p:nvGrpSpPr>
          <p:grpSpPr>
            <a:xfrm>
              <a:off x="4429010" y="4261895"/>
              <a:ext cx="804672" cy="804672"/>
              <a:chOff x="10901033" y="516564"/>
              <a:chExt cx="804672" cy="804672"/>
            </a:xfrm>
          </p:grpSpPr>
          <p:sp>
            <p:nvSpPr>
              <p:cNvPr id="165" name="Google Shape;16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6" name="Google Shape;166;p17" descr="Clipboard Checked with solid fill"/>
              <p:cNvPicPr preferRelativeResize="0"/>
              <p:nvPr/>
            </p:nvPicPr>
            <p:blipFill rotWithShape="1">
              <a:blip r:embed="rId4">
                <a:alphaModFix/>
              </a:blip>
              <a:srcRect/>
              <a:stretch/>
            </p:blipFill>
            <p:spPr>
              <a:xfrm>
                <a:off x="10979083" y="594614"/>
                <a:ext cx="648573" cy="648573"/>
              </a:xfrm>
              <a:prstGeom prst="rect">
                <a:avLst/>
              </a:prstGeom>
              <a:noFill/>
              <a:ln>
                <a:noFill/>
              </a:ln>
            </p:spPr>
          </p:pic>
        </p:grpSp>
      </p:grpSp>
      <p:grpSp>
        <p:nvGrpSpPr>
          <p:cNvPr id="167" name="Google Shape;167;p17"/>
          <p:cNvGrpSpPr/>
          <p:nvPr/>
        </p:nvGrpSpPr>
        <p:grpSpPr>
          <a:xfrm>
            <a:off x="2187657" y="4261895"/>
            <a:ext cx="1067052" cy="1068947"/>
            <a:chOff x="2187657" y="4261895"/>
            <a:chExt cx="1067052" cy="1068947"/>
          </a:xfrm>
        </p:grpSpPr>
        <p:sp>
          <p:nvSpPr>
            <p:cNvPr id="168" name="Google Shape;168;p17"/>
            <p:cNvSpPr txBox="1"/>
            <p:nvPr/>
          </p:nvSpPr>
          <p:spPr>
            <a:xfrm>
              <a:off x="2187657" y="5084621"/>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Demonstration </a:t>
              </a:r>
              <a:endParaRPr/>
            </a:p>
          </p:txBody>
        </p:sp>
        <p:grpSp>
          <p:nvGrpSpPr>
            <p:cNvPr id="169" name="Google Shape;169;p17"/>
            <p:cNvGrpSpPr/>
            <p:nvPr/>
          </p:nvGrpSpPr>
          <p:grpSpPr>
            <a:xfrm>
              <a:off x="2302248" y="4261895"/>
              <a:ext cx="804672" cy="804672"/>
              <a:chOff x="10901033" y="516564"/>
              <a:chExt cx="804672" cy="804672"/>
            </a:xfrm>
          </p:grpSpPr>
          <p:sp>
            <p:nvSpPr>
              <p:cNvPr id="170" name="Google Shape;17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71" name="Google Shape;171;p17" descr="Laptop with solid fill"/>
              <p:cNvPicPr preferRelativeResize="0"/>
              <p:nvPr/>
            </p:nvPicPr>
            <p:blipFill rotWithShape="1">
              <a:blip r:embed="rId5">
                <a:alphaModFix/>
              </a:blip>
              <a:srcRect/>
              <a:stretch/>
            </p:blipFill>
            <p:spPr>
              <a:xfrm>
                <a:off x="10984532" y="595563"/>
                <a:ext cx="637674" cy="637674"/>
              </a:xfrm>
              <a:prstGeom prst="rect">
                <a:avLst/>
              </a:prstGeom>
              <a:noFill/>
              <a:ln>
                <a:noFill/>
              </a:ln>
            </p:spPr>
          </p:pic>
        </p:grpSp>
      </p:grpSp>
      <p:grpSp>
        <p:nvGrpSpPr>
          <p:cNvPr id="172" name="Google Shape;172;p17"/>
          <p:cNvGrpSpPr/>
          <p:nvPr/>
        </p:nvGrpSpPr>
        <p:grpSpPr>
          <a:xfrm>
            <a:off x="2704584" y="5610930"/>
            <a:ext cx="868362" cy="1222836"/>
            <a:chOff x="3374595" y="4261895"/>
            <a:chExt cx="868362" cy="1222836"/>
          </a:xfrm>
        </p:grpSpPr>
        <p:sp>
          <p:nvSpPr>
            <p:cNvPr id="173" name="Google Shape;173;p17"/>
            <p:cNvSpPr txBox="1"/>
            <p:nvPr/>
          </p:nvSpPr>
          <p:spPr>
            <a:xfrm>
              <a:off x="3374595" y="5084621"/>
              <a:ext cx="86836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Use case / example </a:t>
              </a:r>
              <a:endParaRPr/>
            </a:p>
          </p:txBody>
        </p:sp>
        <p:grpSp>
          <p:nvGrpSpPr>
            <p:cNvPr id="174" name="Google Shape;174;p17"/>
            <p:cNvGrpSpPr/>
            <p:nvPr/>
          </p:nvGrpSpPr>
          <p:grpSpPr>
            <a:xfrm>
              <a:off x="3406440" y="4261895"/>
              <a:ext cx="804672" cy="804672"/>
              <a:chOff x="10901033" y="516564"/>
              <a:chExt cx="804672" cy="804672"/>
            </a:xfrm>
          </p:grpSpPr>
          <p:sp>
            <p:nvSpPr>
              <p:cNvPr id="175" name="Google Shape;17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76" name="Google Shape;176;p17"/>
              <p:cNvGrpSpPr/>
              <p:nvPr/>
            </p:nvGrpSpPr>
            <p:grpSpPr>
              <a:xfrm>
                <a:off x="10992291" y="581245"/>
                <a:ext cx="666309" cy="666309"/>
                <a:chOff x="13003652" y="1939091"/>
                <a:chExt cx="914400" cy="914400"/>
              </a:xfrm>
            </p:grpSpPr>
            <p:pic>
              <p:nvPicPr>
                <p:cNvPr id="177" name="Google Shape;177;p17" descr="Magnifying glass with solid fill"/>
                <p:cNvPicPr preferRelativeResize="0"/>
                <p:nvPr/>
              </p:nvPicPr>
              <p:blipFill rotWithShape="1">
                <a:blip r:embed="rId6">
                  <a:alphaModFix/>
                </a:blip>
                <a:srcRect/>
                <a:stretch/>
              </p:blipFill>
              <p:spPr>
                <a:xfrm>
                  <a:off x="13003652" y="1939091"/>
                  <a:ext cx="914400" cy="914400"/>
                </a:xfrm>
                <a:prstGeom prst="rect">
                  <a:avLst/>
                </a:prstGeom>
                <a:noFill/>
                <a:ln>
                  <a:noFill/>
                </a:ln>
              </p:spPr>
            </p:pic>
            <p:sp>
              <p:nvSpPr>
                <p:cNvPr id="178" name="Google Shape;178;p17"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grpSp>
        <p:nvGrpSpPr>
          <p:cNvPr id="179" name="Google Shape;179;p17"/>
          <p:cNvGrpSpPr/>
          <p:nvPr/>
        </p:nvGrpSpPr>
        <p:grpSpPr>
          <a:xfrm>
            <a:off x="160028" y="4261895"/>
            <a:ext cx="868362" cy="1415349"/>
            <a:chOff x="160028" y="4261895"/>
            <a:chExt cx="868362" cy="1415349"/>
          </a:xfrm>
        </p:grpSpPr>
        <p:sp>
          <p:nvSpPr>
            <p:cNvPr id="180" name="Google Shape;180;p17"/>
            <p:cNvSpPr txBox="1"/>
            <p:nvPr/>
          </p:nvSpPr>
          <p:spPr>
            <a:xfrm>
              <a:off x="160028" y="5123246"/>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TOC / Learning goals</a:t>
              </a:r>
              <a:endParaRPr/>
            </a:p>
          </p:txBody>
        </p:sp>
        <p:grpSp>
          <p:nvGrpSpPr>
            <p:cNvPr id="181" name="Google Shape;181;p17"/>
            <p:cNvGrpSpPr/>
            <p:nvPr/>
          </p:nvGrpSpPr>
          <p:grpSpPr>
            <a:xfrm>
              <a:off x="191873" y="4261895"/>
              <a:ext cx="804672" cy="804672"/>
              <a:chOff x="10901033" y="516564"/>
              <a:chExt cx="804672" cy="804672"/>
            </a:xfrm>
          </p:grpSpPr>
          <p:sp>
            <p:nvSpPr>
              <p:cNvPr id="182" name="Google Shape;182;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83" name="Google Shape;183;p17" descr="Bullseye with solid fill"/>
              <p:cNvPicPr preferRelativeResize="0"/>
              <p:nvPr/>
            </p:nvPicPr>
            <p:blipFill rotWithShape="1">
              <a:blip r:embed="rId7">
                <a:alphaModFix/>
              </a:blip>
              <a:srcRect/>
              <a:stretch/>
            </p:blipFill>
            <p:spPr>
              <a:xfrm>
                <a:off x="10994582" y="605613"/>
                <a:ext cx="617573" cy="617573"/>
              </a:xfrm>
              <a:prstGeom prst="rect">
                <a:avLst/>
              </a:prstGeom>
              <a:noFill/>
              <a:ln>
                <a:noFill/>
              </a:ln>
            </p:spPr>
          </p:pic>
        </p:grpSp>
      </p:grpSp>
      <p:grpSp>
        <p:nvGrpSpPr>
          <p:cNvPr id="184" name="Google Shape;184;p17"/>
          <p:cNvGrpSpPr/>
          <p:nvPr/>
        </p:nvGrpSpPr>
        <p:grpSpPr>
          <a:xfrm>
            <a:off x="1173842" y="4261895"/>
            <a:ext cx="877891" cy="1068947"/>
            <a:chOff x="1173842" y="4261895"/>
            <a:chExt cx="877891" cy="1068947"/>
          </a:xfrm>
        </p:grpSpPr>
        <p:sp>
          <p:nvSpPr>
            <p:cNvPr id="185" name="Google Shape;185;p17"/>
            <p:cNvSpPr txBox="1"/>
            <p:nvPr/>
          </p:nvSpPr>
          <p:spPr>
            <a:xfrm>
              <a:off x="1173842"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Concept </a:t>
              </a:r>
              <a:endParaRPr/>
            </a:p>
          </p:txBody>
        </p:sp>
        <p:grpSp>
          <p:nvGrpSpPr>
            <p:cNvPr id="186" name="Google Shape;186;p17"/>
            <p:cNvGrpSpPr/>
            <p:nvPr/>
          </p:nvGrpSpPr>
          <p:grpSpPr>
            <a:xfrm>
              <a:off x="1247061" y="4261895"/>
              <a:ext cx="804672" cy="804672"/>
              <a:chOff x="10901033" y="516564"/>
              <a:chExt cx="804672" cy="804672"/>
            </a:xfrm>
          </p:grpSpPr>
          <p:sp>
            <p:nvSpPr>
              <p:cNvPr id="187" name="Google Shape;187;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88" name="Google Shape;188;p17"/>
              <p:cNvGrpSpPr/>
              <p:nvPr/>
            </p:nvGrpSpPr>
            <p:grpSpPr>
              <a:xfrm>
                <a:off x="11097629" y="625062"/>
                <a:ext cx="411480" cy="587677"/>
                <a:chOff x="7502176" y="2510940"/>
                <a:chExt cx="463328" cy="661726"/>
              </a:xfrm>
            </p:grpSpPr>
            <p:sp>
              <p:nvSpPr>
                <p:cNvPr id="189" name="Google Shape;189;p17"/>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0" name="Google Shape;190;p17"/>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1" name="Google Shape;191;p17"/>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2" name="Google Shape;192;p17"/>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sp>
        <p:nvSpPr>
          <p:cNvPr id="193" name="Google Shape;193;p17"/>
          <p:cNvSpPr txBox="1"/>
          <p:nvPr/>
        </p:nvSpPr>
        <p:spPr>
          <a:xfrm>
            <a:off x="6093620" y="799213"/>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Link to spot illustrations:</a:t>
            </a:r>
            <a:endParaRPr/>
          </a:p>
        </p:txBody>
      </p:sp>
      <p:sp>
        <p:nvSpPr>
          <p:cNvPr id="194" name="Google Shape;194;p17"/>
          <p:cNvSpPr txBox="1"/>
          <p:nvPr/>
        </p:nvSpPr>
        <p:spPr>
          <a:xfrm>
            <a:off x="6096000" y="1146246"/>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Size of illustrations:</a:t>
            </a:r>
            <a:endParaRPr/>
          </a:p>
        </p:txBody>
      </p:sp>
      <p:sp>
        <p:nvSpPr>
          <p:cNvPr id="195" name="Google Shape;195;p17"/>
          <p:cNvSpPr txBox="1"/>
          <p:nvPr/>
        </p:nvSpPr>
        <p:spPr>
          <a:xfrm>
            <a:off x="133348" y="3650314"/>
            <a:ext cx="26780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sp>
        <p:nvSpPr>
          <p:cNvPr id="196" name="Google Shape;196;p17"/>
          <p:cNvSpPr/>
          <p:nvPr/>
        </p:nvSpPr>
        <p:spPr>
          <a:xfrm>
            <a:off x="4991161" y="3754958"/>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3.24”</a:t>
            </a:r>
            <a:endParaRPr/>
          </a:p>
        </p:txBody>
      </p:sp>
      <p:sp>
        <p:nvSpPr>
          <p:cNvPr id="197" name="Google Shape;197;p17"/>
          <p:cNvSpPr/>
          <p:nvPr/>
        </p:nvSpPr>
        <p:spPr>
          <a:xfrm>
            <a:off x="10457712" y="5377885"/>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1.46”</a:t>
            </a:r>
            <a:endParaRPr/>
          </a:p>
        </p:txBody>
      </p:sp>
      <p:sp>
        <p:nvSpPr>
          <p:cNvPr id="198" name="Google Shape;198;p17"/>
          <p:cNvSpPr/>
          <p:nvPr/>
        </p:nvSpPr>
        <p:spPr>
          <a:xfrm>
            <a:off x="8142470" y="4788628"/>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2.11”</a:t>
            </a:r>
            <a:endParaRPr/>
          </a:p>
        </p:txBody>
      </p:sp>
      <p:sp>
        <p:nvSpPr>
          <p:cNvPr id="199" name="Google Shape;199;p17"/>
          <p:cNvSpPr/>
          <p:nvPr/>
        </p:nvSpPr>
        <p:spPr>
          <a:xfrm>
            <a:off x="8065000" y="497436"/>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4.52”</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00"/>
        <p:cNvGrpSpPr/>
        <p:nvPr/>
      </p:nvGrpSpPr>
      <p:grpSpPr>
        <a:xfrm>
          <a:off x="0" y="0"/>
          <a:ext cx="0" cy="0"/>
          <a:chOff x="0" y="0"/>
          <a:chExt cx="0" cy="0"/>
        </a:xfrm>
      </p:grpSpPr>
      <p:sp>
        <p:nvSpPr>
          <p:cNvPr id="201" name="Google Shape;201;p18"/>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18"/>
          <p:cNvSpPr/>
          <p:nvPr/>
        </p:nvSpPr>
        <p:spPr>
          <a:xfrm>
            <a:off x="4304638" y="2190317"/>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3" name="Google Shape;203;p18"/>
          <p:cNvSpPr/>
          <p:nvPr/>
        </p:nvSpPr>
        <p:spPr>
          <a:xfrm>
            <a:off x="549370" y="3001780"/>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4" name="Google Shape;204;p18"/>
          <p:cNvSpPr/>
          <p:nvPr/>
        </p:nvSpPr>
        <p:spPr>
          <a:xfrm>
            <a:off x="2125783" y="2707152"/>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5" name="Google Shape;205;p18"/>
          <p:cNvSpPr/>
          <p:nvPr/>
        </p:nvSpPr>
        <p:spPr>
          <a:xfrm>
            <a:off x="7509409" y="1604637"/>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6" name="Google Shape;206;p18"/>
          <p:cNvSpPr txBox="1"/>
          <p:nvPr/>
        </p:nvSpPr>
        <p:spPr>
          <a:xfrm>
            <a:off x="549370" y="4354362"/>
            <a:ext cx="13257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140px – 1.46”</a:t>
            </a:r>
            <a:endParaRPr/>
          </a:p>
        </p:txBody>
      </p:sp>
      <p:sp>
        <p:nvSpPr>
          <p:cNvPr id="207" name="Google Shape;207;p18"/>
          <p:cNvSpPr txBox="1"/>
          <p:nvPr/>
        </p:nvSpPr>
        <p:spPr>
          <a:xfrm>
            <a:off x="2133600" y="4692916"/>
            <a:ext cx="192037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210px – 2.11</a:t>
            </a:r>
            <a:r>
              <a:rPr lang="es-ES" sz="1600">
                <a:solidFill>
                  <a:schemeClr val="dk1"/>
                </a:solidFill>
                <a:latin typeface="Rubik"/>
                <a:ea typeface="Rubik"/>
                <a:cs typeface="Rubik"/>
                <a:sym typeface="Rubik"/>
              </a:rPr>
              <a:t>”</a:t>
            </a:r>
            <a:endParaRPr/>
          </a:p>
        </p:txBody>
      </p:sp>
      <p:sp>
        <p:nvSpPr>
          <p:cNvPr id="208" name="Google Shape;208;p18"/>
          <p:cNvSpPr txBox="1"/>
          <p:nvPr/>
        </p:nvSpPr>
        <p:spPr>
          <a:xfrm>
            <a:off x="4304638" y="5138529"/>
            <a:ext cx="296185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300px – 3.24”</a:t>
            </a:r>
            <a:endParaRPr/>
          </a:p>
        </p:txBody>
      </p:sp>
      <p:sp>
        <p:nvSpPr>
          <p:cNvPr id="209" name="Google Shape;209;p18"/>
          <p:cNvSpPr txBox="1"/>
          <p:nvPr/>
        </p:nvSpPr>
        <p:spPr>
          <a:xfrm>
            <a:off x="7509409" y="5681243"/>
            <a:ext cx="41309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450px – 4.52”</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agram example">
  <p:cSld name="Diagram example">
    <p:spTree>
      <p:nvGrpSpPr>
        <p:cNvPr id="1" name="Shape 210"/>
        <p:cNvGrpSpPr/>
        <p:nvPr/>
      </p:nvGrpSpPr>
      <p:grpSpPr>
        <a:xfrm>
          <a:off x="0" y="0"/>
          <a:ext cx="0" cy="0"/>
          <a:chOff x="0" y="0"/>
          <a:chExt cx="0" cy="0"/>
        </a:xfrm>
      </p:grpSpPr>
      <p:sp>
        <p:nvSpPr>
          <p:cNvPr id="211" name="Google Shape;211;p19"/>
          <p:cNvSpPr/>
          <p:nvPr/>
        </p:nvSpPr>
        <p:spPr>
          <a:xfrm>
            <a:off x="4614672" y="495300"/>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Data categories</a:t>
            </a:r>
            <a:endParaRPr/>
          </a:p>
        </p:txBody>
      </p:sp>
      <p:sp>
        <p:nvSpPr>
          <p:cNvPr id="212" name="Google Shape;212;p19"/>
          <p:cNvSpPr/>
          <p:nvPr/>
        </p:nvSpPr>
        <p:spPr>
          <a:xfrm>
            <a:off x="2685288"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Numerical</a:t>
            </a:r>
            <a:endParaRPr/>
          </a:p>
        </p:txBody>
      </p:sp>
      <p:sp>
        <p:nvSpPr>
          <p:cNvPr id="213" name="Google Shape;213;p19"/>
          <p:cNvSpPr/>
          <p:nvPr/>
        </p:nvSpPr>
        <p:spPr>
          <a:xfrm>
            <a:off x="5131308" y="1559488"/>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Anonymous individualized</a:t>
            </a:r>
            <a:endParaRPr/>
          </a:p>
        </p:txBody>
      </p:sp>
      <p:sp>
        <p:nvSpPr>
          <p:cNvPr id="214" name="Google Shape;214;p19"/>
          <p:cNvSpPr/>
          <p:nvPr/>
        </p:nvSpPr>
        <p:spPr>
          <a:xfrm>
            <a:off x="7499604"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Individual with identifier</a:t>
            </a:r>
            <a:endParaRPr/>
          </a:p>
        </p:txBody>
      </p:sp>
      <p:cxnSp>
        <p:nvCxnSpPr>
          <p:cNvPr id="215" name="Google Shape;215;p19"/>
          <p:cNvCxnSpPr>
            <a:stCxn id="211" idx="2"/>
            <a:endCxn id="214" idx="0"/>
          </p:cNvCxnSpPr>
          <p:nvPr/>
        </p:nvCxnSpPr>
        <p:spPr>
          <a:xfrm rot="-5400000" flipH="1">
            <a:off x="7068000" y="163380"/>
            <a:ext cx="424200" cy="23682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6" name="Google Shape;216;p19"/>
          <p:cNvCxnSpPr>
            <a:stCxn id="211" idx="2"/>
            <a:endCxn id="212" idx="0"/>
          </p:cNvCxnSpPr>
          <p:nvPr/>
        </p:nvCxnSpPr>
        <p:spPr>
          <a:xfrm rot="5400000">
            <a:off x="4660950" y="124530"/>
            <a:ext cx="424200" cy="24459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7" name="Google Shape;217;p19"/>
          <p:cNvCxnSpPr>
            <a:stCxn id="211" idx="2"/>
            <a:endCxn id="213" idx="0"/>
          </p:cNvCxnSpPr>
          <p:nvPr/>
        </p:nvCxnSpPr>
        <p:spPr>
          <a:xfrm>
            <a:off x="6096000" y="1135380"/>
            <a:ext cx="0" cy="424200"/>
          </a:xfrm>
          <a:prstGeom prst="straightConnector1">
            <a:avLst/>
          </a:prstGeom>
          <a:noFill/>
          <a:ln w="22225" cap="rnd" cmpd="sng">
            <a:solidFill>
              <a:srgbClr val="276696"/>
            </a:solidFill>
            <a:prstDash val="solid"/>
            <a:round/>
            <a:headEnd type="none" w="sm" len="sm"/>
            <a:tailEnd type="triangle" w="med" len="med"/>
          </a:ln>
        </p:spPr>
      </p:cxnSp>
      <p:sp>
        <p:nvSpPr>
          <p:cNvPr id="218" name="Google Shape;218;p19"/>
          <p:cNvSpPr txBox="1"/>
          <p:nvPr/>
        </p:nvSpPr>
        <p:spPr>
          <a:xfrm>
            <a:off x="209923" y="2059932"/>
            <a:ext cx="2553089"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Arrows: Format shape: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Solid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Color: #276696</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1.75 pt</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Cap type: Round</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Join Type: Round</a:t>
            </a:r>
            <a:endParaRPr/>
          </a:p>
        </p:txBody>
      </p:sp>
      <p:sp>
        <p:nvSpPr>
          <p:cNvPr id="219" name="Google Shape;219;p19"/>
          <p:cNvSpPr txBox="1"/>
          <p:nvPr/>
        </p:nvSpPr>
        <p:spPr>
          <a:xfrm>
            <a:off x="3781168" y="2663455"/>
            <a:ext cx="327952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Rectangle Rounded Corners</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No outline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Height: 0.77”</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2.11”  or  3.24”</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Base color: #008CCF</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Accent color: #FF8F02 (for signaling)</a:t>
            </a:r>
            <a:endParaRPr/>
          </a:p>
        </p:txBody>
      </p:sp>
      <p:sp>
        <p:nvSpPr>
          <p:cNvPr id="220" name="Google Shape;220;p19"/>
          <p:cNvSpPr/>
          <p:nvPr/>
        </p:nvSpPr>
        <p:spPr>
          <a:xfrm>
            <a:off x="3916162" y="4311097"/>
            <a:ext cx="1929384"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1" name="Google Shape;221;p19"/>
          <p:cNvSpPr/>
          <p:nvPr/>
        </p:nvSpPr>
        <p:spPr>
          <a:xfrm>
            <a:off x="6096000" y="4311097"/>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sp>
        <p:nvSpPr>
          <p:cNvPr id="222" name="Google Shape;222;p19"/>
          <p:cNvSpPr/>
          <p:nvPr/>
        </p:nvSpPr>
        <p:spPr>
          <a:xfrm>
            <a:off x="3916162" y="5082540"/>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3" name="Google Shape;223;p19"/>
          <p:cNvSpPr/>
          <p:nvPr/>
        </p:nvSpPr>
        <p:spPr>
          <a:xfrm>
            <a:off x="6096000" y="5082540"/>
            <a:ext cx="2962656"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pic>
        <p:nvPicPr>
          <p:cNvPr id="224" name="Google Shape;224;p19"/>
          <p:cNvPicPr preferRelativeResize="0"/>
          <p:nvPr/>
        </p:nvPicPr>
        <p:blipFill rotWithShape="1">
          <a:blip r:embed="rId2">
            <a:alphaModFix/>
          </a:blip>
          <a:srcRect/>
          <a:stretch/>
        </p:blipFill>
        <p:spPr>
          <a:xfrm>
            <a:off x="342900" y="3801509"/>
            <a:ext cx="990600" cy="1019175"/>
          </a:xfrm>
          <a:prstGeom prst="rect">
            <a:avLst/>
          </a:prstGeom>
          <a:noFill/>
          <a:ln>
            <a:noFill/>
          </a:ln>
        </p:spPr>
      </p:pic>
      <p:pic>
        <p:nvPicPr>
          <p:cNvPr id="225" name="Google Shape;225;p19"/>
          <p:cNvPicPr preferRelativeResize="0"/>
          <p:nvPr/>
        </p:nvPicPr>
        <p:blipFill rotWithShape="1">
          <a:blip r:embed="rId3">
            <a:alphaModFix/>
          </a:blip>
          <a:srcRect/>
          <a:stretch/>
        </p:blipFill>
        <p:spPr>
          <a:xfrm>
            <a:off x="310961" y="5481637"/>
            <a:ext cx="1009650" cy="1000125"/>
          </a:xfrm>
          <a:prstGeom prst="rect">
            <a:avLst/>
          </a:prstGeom>
          <a:noFill/>
          <a:ln>
            <a:noFill/>
          </a:ln>
        </p:spPr>
      </p:pic>
      <p:pic>
        <p:nvPicPr>
          <p:cNvPr id="226" name="Google Shape;226;p19"/>
          <p:cNvPicPr preferRelativeResize="0"/>
          <p:nvPr/>
        </p:nvPicPr>
        <p:blipFill rotWithShape="1">
          <a:blip r:embed="rId4">
            <a:alphaModFix/>
          </a:blip>
          <a:srcRect/>
          <a:stretch/>
        </p:blipFill>
        <p:spPr>
          <a:xfrm>
            <a:off x="2017468" y="5495493"/>
            <a:ext cx="981075" cy="1285875"/>
          </a:xfrm>
          <a:prstGeom prst="rect">
            <a:avLst/>
          </a:prstGeom>
          <a:noFill/>
          <a:ln>
            <a:noFill/>
          </a:ln>
        </p:spPr>
      </p:pic>
      <p:cxnSp>
        <p:nvCxnSpPr>
          <p:cNvPr id="227" name="Google Shape;227;p19"/>
          <p:cNvCxnSpPr/>
          <p:nvPr/>
        </p:nvCxnSpPr>
        <p:spPr>
          <a:xfrm>
            <a:off x="2402006" y="2784143"/>
            <a:ext cx="777922" cy="0"/>
          </a:xfrm>
          <a:prstGeom prst="straightConnector1">
            <a:avLst/>
          </a:prstGeom>
          <a:noFill/>
          <a:ln w="22225" cap="rnd" cmpd="sng">
            <a:solidFill>
              <a:srgbClr val="276696"/>
            </a:solidFill>
            <a:prstDash val="solid"/>
            <a:round/>
            <a:headEnd type="none" w="sm" len="sm"/>
            <a:tailEnd type="triangle" w="lg" len="lg"/>
          </a:ln>
        </p:spPr>
      </p:cxnSp>
      <p:sp>
        <p:nvSpPr>
          <p:cNvPr id="228" name="Google Shape;228;p19"/>
          <p:cNvSpPr txBox="1"/>
          <p:nvPr/>
        </p:nvSpPr>
        <p:spPr>
          <a:xfrm>
            <a:off x="184001" y="3469329"/>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type</a:t>
            </a:r>
            <a:endParaRPr/>
          </a:p>
        </p:txBody>
      </p:sp>
      <p:sp>
        <p:nvSpPr>
          <p:cNvPr id="229" name="Google Shape;229;p19"/>
          <p:cNvSpPr txBox="1"/>
          <p:nvPr/>
        </p:nvSpPr>
        <p:spPr>
          <a:xfrm>
            <a:off x="198623" y="5187716"/>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type</a:t>
            </a:r>
            <a:endParaRPr/>
          </a:p>
        </p:txBody>
      </p:sp>
      <p:sp>
        <p:nvSpPr>
          <p:cNvPr id="230" name="Google Shape;230;p19"/>
          <p:cNvSpPr txBox="1"/>
          <p:nvPr/>
        </p:nvSpPr>
        <p:spPr>
          <a:xfrm>
            <a:off x="1838479" y="5220892"/>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size</a:t>
            </a:r>
            <a:endParaRPr/>
          </a:p>
        </p:txBody>
      </p:sp>
      <p:pic>
        <p:nvPicPr>
          <p:cNvPr id="231" name="Google Shape;231;p19"/>
          <p:cNvPicPr preferRelativeResize="0"/>
          <p:nvPr/>
        </p:nvPicPr>
        <p:blipFill rotWithShape="1">
          <a:blip r:embed="rId5">
            <a:alphaModFix/>
          </a:blip>
          <a:srcRect/>
          <a:stretch/>
        </p:blipFill>
        <p:spPr>
          <a:xfrm>
            <a:off x="2065802" y="3801509"/>
            <a:ext cx="990600" cy="1295400"/>
          </a:xfrm>
          <a:prstGeom prst="rect">
            <a:avLst/>
          </a:prstGeom>
          <a:noFill/>
          <a:ln>
            <a:noFill/>
          </a:ln>
        </p:spPr>
      </p:pic>
      <p:sp>
        <p:nvSpPr>
          <p:cNvPr id="232" name="Google Shape;232;p19"/>
          <p:cNvSpPr txBox="1"/>
          <p:nvPr/>
        </p:nvSpPr>
        <p:spPr>
          <a:xfrm>
            <a:off x="1916203" y="3522514"/>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size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9" name="Text Placeholder 7">
            <a:extLst>
              <a:ext uri="{FF2B5EF4-FFF2-40B4-BE49-F238E27FC236}">
                <a16:creationId xmlns:a16="http://schemas.microsoft.com/office/drawing/2014/main" id="{474DB71C-CC73-43A3-AC8B-3A57C430D819}"/>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marL="0" indent="0">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602927030"/>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2" presetClass="exit" presetSubtype="9" fill="hold" grpId="1" nodeType="withEffect">
                                  <p:stCondLst>
                                    <p:cond delay="11750"/>
                                  </p:stCondLst>
                                  <p:childTnLst>
                                    <p:anim calcmode="lin" valueType="num">
                                      <p:cBhvr additive="base">
                                        <p:cTn id="23" dur="500"/>
                                        <p:tgtEl>
                                          <p:spTgt spid="4"/>
                                        </p:tgtEl>
                                        <p:attrNameLst>
                                          <p:attrName>ppt_x</p:attrName>
                                        </p:attrNameLst>
                                      </p:cBhvr>
                                      <p:tavLst>
                                        <p:tav tm="0">
                                          <p:val>
                                            <p:strVal val="ppt_x"/>
                                          </p:val>
                                        </p:tav>
                                        <p:tav tm="100000">
                                          <p:val>
                                            <p:strVal val="0-ppt_w/2"/>
                                          </p:val>
                                        </p:tav>
                                      </p:tavLst>
                                    </p:anim>
                                    <p:anim calcmode="lin" valueType="num">
                                      <p:cBhvr additive="base">
                                        <p:cTn id="24" dur="500"/>
                                        <p:tgtEl>
                                          <p:spTgt spid="4"/>
                                        </p:tgtEl>
                                        <p:attrNameLst>
                                          <p:attrName>ppt_y</p:attrName>
                                        </p:attrNameLst>
                                      </p:cBhvr>
                                      <p:tavLst>
                                        <p:tav tm="0">
                                          <p:val>
                                            <p:strVal val="ppt_y"/>
                                          </p:val>
                                        </p:tav>
                                        <p:tav tm="100000">
                                          <p:val>
                                            <p:strVal val="0-ppt_h/2"/>
                                          </p:val>
                                        </p:tav>
                                      </p:tavLst>
                                    </p:anim>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11750"/>
                                  </p:stCondLst>
                                  <p:childTnLst>
                                    <p:animEffect transition="out" filter="fade">
                                      <p:cBhvr>
                                        <p:cTn id="27" dur="100"/>
                                        <p:tgtEl>
                                          <p:spTgt spid="1026"/>
                                        </p:tgtEl>
                                      </p:cBhvr>
                                    </p:animEffect>
                                    <p:set>
                                      <p:cBhvr>
                                        <p:cTn id="28" dur="1" fill="hold">
                                          <p:stCondLst>
                                            <p:cond delay="99"/>
                                          </p:stCondLst>
                                        </p:cTn>
                                        <p:tgtEl>
                                          <p:spTgt spid="1026"/>
                                        </p:tgtEl>
                                        <p:attrNameLst>
                                          <p:attrName>style.visibility</p:attrName>
                                        </p:attrNameLst>
                                      </p:cBhvr>
                                      <p:to>
                                        <p:strVal val="hidden"/>
                                      </p:to>
                                    </p:set>
                                  </p:childTnLst>
                                </p:cTn>
                              </p:par>
                              <p:par>
                                <p:cTn id="29" presetID="47" presetClass="entr" presetSubtype="0" fill="hold" grpId="0" nodeType="withEffect">
                                  <p:stCondLst>
                                    <p:cond delay="4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anim calcmode="lin" valueType="num">
                                      <p:cBhvr>
                                        <p:cTn id="32" dur="250" fill="hold"/>
                                        <p:tgtEl>
                                          <p:spTgt spid="9"/>
                                        </p:tgtEl>
                                        <p:attrNameLst>
                                          <p:attrName>ppt_x</p:attrName>
                                        </p:attrNameLst>
                                      </p:cBhvr>
                                      <p:tavLst>
                                        <p:tav tm="0">
                                          <p:val>
                                            <p:strVal val="#ppt_x"/>
                                          </p:val>
                                        </p:tav>
                                        <p:tav tm="100000">
                                          <p:val>
                                            <p:strVal val="#ppt_x"/>
                                          </p:val>
                                        </p:tav>
                                      </p:tavLst>
                                    </p:anim>
                                    <p:anim calcmode="lin" valueType="num">
                                      <p:cBhvr>
                                        <p:cTn id="33"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9" grpId="0">
        <p:tmplLst>
          <p:tmpl>
            <p:tnLst>
              <p:par>
                <p:cTn presetID="47" presetClass="entr" presetSubtype="0" fill="hold" nodeType="withEffect">
                  <p:stCondLst>
                    <p:cond delay="4000"/>
                  </p:stCondLst>
                  <p:childTnLst>
                    <p:set>
                      <p:cBhvr>
                        <p:cTn dur="1" fill="hold">
                          <p:stCondLst>
                            <p:cond delay="0"/>
                          </p:stCondLst>
                        </p:cTn>
                        <p:tgtEl>
                          <p:spTgt spid="9"/>
                        </p:tgtEl>
                        <p:attrNameLst>
                          <p:attrName>style.visibility</p:attrName>
                        </p:attrNameLst>
                      </p:cBhvr>
                      <p:to>
                        <p:strVal val="visible"/>
                      </p:to>
                    </p:set>
                    <p:animEffect transition="in" filter="fade">
                      <p:cBhvr>
                        <p:cTn dur="250"/>
                        <p:tgtEl>
                          <p:spTgt spid="9"/>
                        </p:tgtEl>
                      </p:cBhvr>
                    </p:animEffect>
                    <p:anim calcmode="lin" valueType="num">
                      <p:cBhvr>
                        <p:cTn dur="250" fill="hold"/>
                        <p:tgtEl>
                          <p:spTgt spid="9"/>
                        </p:tgtEl>
                        <p:attrNameLst>
                          <p:attrName>ppt_x</p:attrName>
                        </p:attrNameLst>
                      </p:cBhvr>
                      <p:tavLst>
                        <p:tav tm="0">
                          <p:val>
                            <p:strVal val="#ppt_x"/>
                          </p:val>
                        </p:tav>
                        <p:tav tm="100000">
                          <p:val>
                            <p:strVal val="#ppt_x"/>
                          </p:val>
                        </p:tav>
                      </p:tavLst>
                    </p:anim>
                    <p:anim calcmode="lin" valueType="num">
                      <p:cBhvr>
                        <p:cTn dur="250" fill="hold"/>
                        <p:tgtEl>
                          <p:spTgt spid="9"/>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Sizes">
  <p:cSld name="Image Sizes">
    <p:spTree>
      <p:nvGrpSpPr>
        <p:cNvPr id="1" name="Shape 233"/>
        <p:cNvGrpSpPr/>
        <p:nvPr/>
      </p:nvGrpSpPr>
      <p:grpSpPr>
        <a:xfrm>
          <a:off x="0" y="0"/>
          <a:ext cx="0" cy="0"/>
          <a:chOff x="0" y="0"/>
          <a:chExt cx="0" cy="0"/>
        </a:xfrm>
      </p:grpSpPr>
      <p:sp>
        <p:nvSpPr>
          <p:cNvPr id="234" name="Google Shape;234;p20"/>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20"/>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36" name="Google Shape;236;p20" descr="Icon&#10;&#10;Description automatically generated with medium confidence"/>
          <p:cNvPicPr preferRelativeResize="0"/>
          <p:nvPr/>
        </p:nvPicPr>
        <p:blipFill rotWithShape="1">
          <a:blip r:embed="rId2">
            <a:alphaModFix/>
          </a:blip>
          <a:srcRect/>
          <a:stretch/>
        </p:blipFill>
        <p:spPr>
          <a:xfrm>
            <a:off x="551691" y="2988134"/>
            <a:ext cx="1338932" cy="1338932"/>
          </a:xfrm>
          <a:prstGeom prst="rect">
            <a:avLst/>
          </a:prstGeom>
          <a:noFill/>
          <a:ln w="9525" cap="flat" cmpd="sng">
            <a:solidFill>
              <a:srgbClr val="7D829E"/>
            </a:solidFill>
            <a:prstDash val="solid"/>
            <a:round/>
            <a:headEnd type="none" w="sm" len="sm"/>
            <a:tailEnd type="none" w="sm" len="sm"/>
          </a:ln>
        </p:spPr>
      </p:pic>
      <p:pic>
        <p:nvPicPr>
          <p:cNvPr id="237" name="Google Shape;237;p20" descr="Icon&#10;&#10;Description automatically generated with medium confidence"/>
          <p:cNvPicPr preferRelativeResize="0"/>
          <p:nvPr/>
        </p:nvPicPr>
        <p:blipFill rotWithShape="1">
          <a:blip r:embed="rId2">
            <a:alphaModFix/>
          </a:blip>
          <a:srcRect/>
          <a:stretch/>
        </p:blipFill>
        <p:spPr>
          <a:xfrm>
            <a:off x="2133536" y="2693506"/>
            <a:ext cx="1928189" cy="1928189"/>
          </a:xfrm>
          <a:prstGeom prst="rect">
            <a:avLst/>
          </a:prstGeom>
          <a:noFill/>
          <a:ln w="9525" cap="flat" cmpd="sng">
            <a:solidFill>
              <a:srgbClr val="7D829E"/>
            </a:solidFill>
            <a:prstDash val="solid"/>
            <a:round/>
            <a:headEnd type="none" w="sm" len="sm"/>
            <a:tailEnd type="none" w="sm" len="sm"/>
          </a:ln>
        </p:spPr>
      </p:pic>
      <p:pic>
        <p:nvPicPr>
          <p:cNvPr id="238" name="Google Shape;238;p20" descr="Icon&#10;&#10;Description automatically generated with medium confidence"/>
          <p:cNvPicPr preferRelativeResize="0"/>
          <p:nvPr/>
        </p:nvPicPr>
        <p:blipFill rotWithShape="1">
          <a:blip r:embed="rId2">
            <a:alphaModFix/>
          </a:blip>
          <a:srcRect/>
          <a:stretch/>
        </p:blipFill>
        <p:spPr>
          <a:xfrm>
            <a:off x="4304638" y="2176671"/>
            <a:ext cx="2961859" cy="2961859"/>
          </a:xfrm>
          <a:prstGeom prst="rect">
            <a:avLst/>
          </a:prstGeom>
          <a:noFill/>
          <a:ln w="9525" cap="flat" cmpd="sng">
            <a:solidFill>
              <a:srgbClr val="7D829E"/>
            </a:solidFill>
            <a:prstDash val="solid"/>
            <a:round/>
            <a:headEnd type="none" w="sm" len="sm"/>
            <a:tailEnd type="none" w="sm" len="sm"/>
          </a:ln>
        </p:spPr>
      </p:pic>
      <p:pic>
        <p:nvPicPr>
          <p:cNvPr id="239" name="Google Shape;239;p20" descr="Icon&#10;&#10;Description automatically generated with medium confidence"/>
          <p:cNvPicPr preferRelativeResize="0"/>
          <p:nvPr/>
        </p:nvPicPr>
        <p:blipFill rotWithShape="1">
          <a:blip r:embed="rId2">
            <a:alphaModFix/>
          </a:blip>
          <a:srcRect/>
          <a:stretch/>
        </p:blipFill>
        <p:spPr>
          <a:xfrm>
            <a:off x="7509410" y="159099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250"/>
                                        <p:tgtEl>
                                          <p:spTgt spid="2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 small">
  <p:cSld name="4 small">
    <p:spTree>
      <p:nvGrpSpPr>
        <p:cNvPr id="1" name="Shape 240"/>
        <p:cNvGrpSpPr/>
        <p:nvPr/>
      </p:nvGrpSpPr>
      <p:grpSpPr>
        <a:xfrm>
          <a:off x="0" y="0"/>
          <a:ext cx="0" cy="0"/>
          <a:chOff x="0" y="0"/>
          <a:chExt cx="0" cy="0"/>
        </a:xfrm>
      </p:grpSpPr>
      <p:sp>
        <p:nvSpPr>
          <p:cNvPr id="241" name="Google Shape;241;p2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1"/>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43" name="Google Shape;243;p21" descr="Icon&#10;&#10;Description automatically generated with medium confidence"/>
          <p:cNvPicPr preferRelativeResize="0"/>
          <p:nvPr/>
        </p:nvPicPr>
        <p:blipFill rotWithShape="1">
          <a:blip r:embed="rId2">
            <a:alphaModFix/>
          </a:blip>
          <a:srcRect/>
          <a:stretch/>
        </p:blipFill>
        <p:spPr>
          <a:xfrm>
            <a:off x="965023" y="2693505"/>
            <a:ext cx="1928189" cy="1928189"/>
          </a:xfrm>
          <a:prstGeom prst="rect">
            <a:avLst/>
          </a:prstGeom>
          <a:noFill/>
          <a:ln w="9525" cap="flat" cmpd="sng">
            <a:solidFill>
              <a:srgbClr val="7D829E"/>
            </a:solidFill>
            <a:prstDash val="solid"/>
            <a:round/>
            <a:headEnd type="none" w="sm" len="sm"/>
            <a:tailEnd type="none" w="sm" len="sm"/>
          </a:ln>
        </p:spPr>
      </p:pic>
      <p:pic>
        <p:nvPicPr>
          <p:cNvPr id="244" name="Google Shape;244;p21" descr="Icon&#10;&#10;Description automatically generated with medium confidence"/>
          <p:cNvPicPr preferRelativeResize="0"/>
          <p:nvPr/>
        </p:nvPicPr>
        <p:blipFill rotWithShape="1">
          <a:blip r:embed="rId2">
            <a:alphaModFix/>
          </a:blip>
          <a:srcRect/>
          <a:stretch/>
        </p:blipFill>
        <p:spPr>
          <a:xfrm>
            <a:off x="3742945" y="2693505"/>
            <a:ext cx="1928189" cy="1928189"/>
          </a:xfrm>
          <a:prstGeom prst="rect">
            <a:avLst/>
          </a:prstGeom>
          <a:noFill/>
          <a:ln w="9525" cap="flat" cmpd="sng">
            <a:solidFill>
              <a:srgbClr val="7D829E"/>
            </a:solidFill>
            <a:prstDash val="solid"/>
            <a:round/>
            <a:headEnd type="none" w="sm" len="sm"/>
            <a:tailEnd type="none" w="sm" len="sm"/>
          </a:ln>
        </p:spPr>
      </p:pic>
      <p:pic>
        <p:nvPicPr>
          <p:cNvPr id="245" name="Google Shape;245;p21" descr="Icon&#10;&#10;Description automatically generated with medium confidence"/>
          <p:cNvPicPr preferRelativeResize="0"/>
          <p:nvPr/>
        </p:nvPicPr>
        <p:blipFill rotWithShape="1">
          <a:blip r:embed="rId2">
            <a:alphaModFix/>
          </a:blip>
          <a:srcRect/>
          <a:stretch/>
        </p:blipFill>
        <p:spPr>
          <a:xfrm>
            <a:off x="6520867" y="2693505"/>
            <a:ext cx="1928189" cy="1928189"/>
          </a:xfrm>
          <a:prstGeom prst="rect">
            <a:avLst/>
          </a:prstGeom>
          <a:noFill/>
          <a:ln w="9525" cap="flat" cmpd="sng">
            <a:solidFill>
              <a:srgbClr val="7D829E"/>
            </a:solidFill>
            <a:prstDash val="solid"/>
            <a:round/>
            <a:headEnd type="none" w="sm" len="sm"/>
            <a:tailEnd type="none" w="sm" len="sm"/>
          </a:ln>
        </p:spPr>
      </p:pic>
      <p:pic>
        <p:nvPicPr>
          <p:cNvPr id="246" name="Google Shape;246;p21" descr="Icon&#10;&#10;Description automatically generated with medium confidence"/>
          <p:cNvPicPr preferRelativeResize="0"/>
          <p:nvPr/>
        </p:nvPicPr>
        <p:blipFill rotWithShape="1">
          <a:blip r:embed="rId2">
            <a:alphaModFix/>
          </a:blip>
          <a:srcRect/>
          <a:stretch/>
        </p:blipFill>
        <p:spPr>
          <a:xfrm>
            <a:off x="9298788" y="2693505"/>
            <a:ext cx="1928189" cy="192818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250"/>
                                        <p:tgtEl>
                                          <p:spTgt spid="2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 large 3 small">
  <p:cSld name="1 large 3 small">
    <p:spTree>
      <p:nvGrpSpPr>
        <p:cNvPr id="1" name="Shape 247"/>
        <p:cNvGrpSpPr/>
        <p:nvPr/>
      </p:nvGrpSpPr>
      <p:grpSpPr>
        <a:xfrm>
          <a:off x="0" y="0"/>
          <a:ext cx="0" cy="0"/>
          <a:chOff x="0" y="0"/>
          <a:chExt cx="0" cy="0"/>
        </a:xfrm>
      </p:grpSpPr>
      <p:sp>
        <p:nvSpPr>
          <p:cNvPr id="248" name="Google Shape;248;p22"/>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22"/>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0" name="Google Shape;250;p22" descr="Icon&#10;&#10;Description automatically generated with medium confidence"/>
          <p:cNvPicPr preferRelativeResize="0"/>
          <p:nvPr/>
        </p:nvPicPr>
        <p:blipFill rotWithShape="1">
          <a:blip r:embed="rId2">
            <a:alphaModFix/>
          </a:blip>
          <a:srcRect/>
          <a:stretch/>
        </p:blipFill>
        <p:spPr>
          <a:xfrm>
            <a:off x="2926080" y="2988134"/>
            <a:ext cx="1338932" cy="1338932"/>
          </a:xfrm>
          <a:prstGeom prst="rect">
            <a:avLst/>
          </a:prstGeom>
          <a:noFill/>
          <a:ln w="9525" cap="flat" cmpd="sng">
            <a:solidFill>
              <a:srgbClr val="7D829E"/>
            </a:solidFill>
            <a:prstDash val="solid"/>
            <a:round/>
            <a:headEnd type="none" w="sm" len="sm"/>
            <a:tailEnd type="none" w="sm" len="sm"/>
          </a:ln>
        </p:spPr>
      </p:pic>
      <p:pic>
        <p:nvPicPr>
          <p:cNvPr id="251" name="Google Shape;251;p22" descr="Icon&#10;&#10;Description automatically generated with medium confidence"/>
          <p:cNvPicPr preferRelativeResize="0"/>
          <p:nvPr/>
        </p:nvPicPr>
        <p:blipFill rotWithShape="1">
          <a:blip r:embed="rId2">
            <a:alphaModFix/>
          </a:blip>
          <a:srcRect/>
          <a:stretch/>
        </p:blipFill>
        <p:spPr>
          <a:xfrm>
            <a:off x="2926080" y="1302053"/>
            <a:ext cx="1338932" cy="1338932"/>
          </a:xfrm>
          <a:prstGeom prst="rect">
            <a:avLst/>
          </a:prstGeom>
          <a:noFill/>
          <a:ln w="9525" cap="flat" cmpd="sng">
            <a:solidFill>
              <a:srgbClr val="7D829E"/>
            </a:solidFill>
            <a:prstDash val="solid"/>
            <a:round/>
            <a:headEnd type="none" w="sm" len="sm"/>
            <a:tailEnd type="none" w="sm" len="sm"/>
          </a:ln>
        </p:spPr>
      </p:pic>
      <p:pic>
        <p:nvPicPr>
          <p:cNvPr id="252" name="Google Shape;252;p22" descr="Icon&#10;&#10;Description automatically generated with medium confidence"/>
          <p:cNvPicPr preferRelativeResize="0"/>
          <p:nvPr/>
        </p:nvPicPr>
        <p:blipFill rotWithShape="1">
          <a:blip r:embed="rId2">
            <a:alphaModFix/>
          </a:blip>
          <a:srcRect/>
          <a:stretch/>
        </p:blipFill>
        <p:spPr>
          <a:xfrm>
            <a:off x="2926080" y="4642768"/>
            <a:ext cx="1338932" cy="1338932"/>
          </a:xfrm>
          <a:prstGeom prst="rect">
            <a:avLst/>
          </a:prstGeom>
          <a:noFill/>
          <a:ln w="9525" cap="flat" cmpd="sng">
            <a:solidFill>
              <a:srgbClr val="7D829E"/>
            </a:solidFill>
            <a:prstDash val="solid"/>
            <a:round/>
            <a:headEnd type="none" w="sm" len="sm"/>
            <a:tailEnd type="none" w="sm" len="sm"/>
          </a:ln>
        </p:spPr>
      </p:pic>
      <p:pic>
        <p:nvPicPr>
          <p:cNvPr id="253" name="Google Shape;253;p22" descr="Icon&#10;&#10;Description automatically generated with medium confidence"/>
          <p:cNvPicPr preferRelativeResize="0"/>
          <p:nvPr/>
        </p:nvPicPr>
        <p:blipFill rotWithShape="1">
          <a:blip r:embed="rId2">
            <a:alphaModFix/>
          </a:blip>
          <a:srcRect/>
          <a:stretch/>
        </p:blipFill>
        <p:spPr>
          <a:xfrm>
            <a:off x="518350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250"/>
                                        <p:tgtEl>
                                          <p:spTgt spid="2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3"/>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7" name="Google Shape;257;p23" descr="Icon&#10;&#10;Description automatically generated with medium confidence"/>
          <p:cNvPicPr preferRelativeResize="0"/>
          <p:nvPr/>
        </p:nvPicPr>
        <p:blipFill rotWithShape="1">
          <a:blip r:embed="rId2">
            <a:alphaModFix/>
          </a:blip>
          <a:srcRect/>
          <a:stretch/>
        </p:blipFill>
        <p:spPr>
          <a:xfrm>
            <a:off x="4566766" y="2176670"/>
            <a:ext cx="2961859" cy="2961859"/>
          </a:xfrm>
          <a:prstGeom prst="rect">
            <a:avLst/>
          </a:prstGeom>
          <a:noFill/>
          <a:ln w="9525" cap="flat" cmpd="sng">
            <a:solidFill>
              <a:srgbClr val="7D829E"/>
            </a:solidFill>
            <a:prstDash val="solid"/>
            <a:round/>
            <a:headEnd type="none" w="sm" len="sm"/>
            <a:tailEnd type="none" w="sm" len="sm"/>
          </a:ln>
        </p:spPr>
      </p:pic>
      <p:pic>
        <p:nvPicPr>
          <p:cNvPr id="258" name="Google Shape;258;p23" descr="Icon&#10;&#10;Description automatically generated with medium confidence"/>
          <p:cNvPicPr preferRelativeResize="0"/>
          <p:nvPr/>
        </p:nvPicPr>
        <p:blipFill rotWithShape="1">
          <a:blip r:embed="rId2">
            <a:alphaModFix/>
          </a:blip>
          <a:srcRect/>
          <a:stretch/>
        </p:blipFill>
        <p:spPr>
          <a:xfrm>
            <a:off x="7934741" y="2176670"/>
            <a:ext cx="2961859" cy="2961859"/>
          </a:xfrm>
          <a:prstGeom prst="rect">
            <a:avLst/>
          </a:prstGeom>
          <a:noFill/>
          <a:ln w="9525" cap="flat" cmpd="sng">
            <a:solidFill>
              <a:srgbClr val="7D829E"/>
            </a:solidFill>
            <a:prstDash val="solid"/>
            <a:round/>
            <a:headEnd type="none" w="sm" len="sm"/>
            <a:tailEnd type="none" w="sm" len="sm"/>
          </a:ln>
        </p:spPr>
      </p:pic>
      <p:pic>
        <p:nvPicPr>
          <p:cNvPr id="259" name="Google Shape;259;p23" descr="Icon&#10;&#10;Description automatically generated with medium confidence"/>
          <p:cNvPicPr preferRelativeResize="0"/>
          <p:nvPr/>
        </p:nvPicPr>
        <p:blipFill rotWithShape="1">
          <a:blip r:embed="rId2">
            <a:alphaModFix/>
          </a:blip>
          <a:srcRect/>
          <a:stretch/>
        </p:blipFill>
        <p:spPr>
          <a:xfrm>
            <a:off x="1333500" y="2176670"/>
            <a:ext cx="2961859" cy="296185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250"/>
                                        <p:tgtEl>
                                          <p:spTgt spid="2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260"/>
        <p:cNvGrpSpPr/>
        <p:nvPr/>
      </p:nvGrpSpPr>
      <p:grpSpPr>
        <a:xfrm>
          <a:off x="0" y="0"/>
          <a:ext cx="0" cy="0"/>
          <a:chOff x="0" y="0"/>
          <a:chExt cx="0" cy="0"/>
        </a:xfrm>
      </p:grpSpPr>
      <p:sp>
        <p:nvSpPr>
          <p:cNvPr id="261" name="Google Shape;261;p24"/>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24"/>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63" name="Google Shape;263;p24" descr="Icon&#10;&#10;Description automatically generated with medium confidence"/>
          <p:cNvPicPr preferRelativeResize="0"/>
          <p:nvPr/>
        </p:nvPicPr>
        <p:blipFill rotWithShape="1">
          <a:blip r:embed="rId2">
            <a:alphaModFix/>
          </a:blip>
          <a:srcRect/>
          <a:stretch/>
        </p:blipFill>
        <p:spPr>
          <a:xfrm>
            <a:off x="1333500" y="1315080"/>
            <a:ext cx="4133220" cy="4133220"/>
          </a:xfrm>
          <a:prstGeom prst="rect">
            <a:avLst/>
          </a:prstGeom>
          <a:noFill/>
          <a:ln w="9525" cap="flat" cmpd="sng">
            <a:solidFill>
              <a:srgbClr val="7D829E"/>
            </a:solidFill>
            <a:prstDash val="solid"/>
            <a:round/>
            <a:headEnd type="none" w="sm" len="sm"/>
            <a:tailEnd type="none" w="sm" len="sm"/>
          </a:ln>
        </p:spPr>
      </p:pic>
      <p:pic>
        <p:nvPicPr>
          <p:cNvPr id="264" name="Google Shape;264;p24" descr="Icon&#10;&#10;Description automatically generated with medium confidence"/>
          <p:cNvPicPr preferRelativeResize="0"/>
          <p:nvPr/>
        </p:nvPicPr>
        <p:blipFill rotWithShape="1">
          <a:blip r:embed="rId2">
            <a:alphaModFix/>
          </a:blip>
          <a:srcRect/>
          <a:stretch/>
        </p:blipFill>
        <p:spPr>
          <a:xfrm>
            <a:off x="676338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250"/>
                                        <p:tgtEl>
                                          <p:spTgt spid="2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o title">
  <p:cSld name="No title">
    <p:spTree>
      <p:nvGrpSpPr>
        <p:cNvPr id="1" name="Shape 265"/>
        <p:cNvGrpSpPr/>
        <p:nvPr/>
      </p:nvGrpSpPr>
      <p:grpSpPr>
        <a:xfrm>
          <a:off x="0" y="0"/>
          <a:ext cx="0" cy="0"/>
          <a:chOff x="0" y="0"/>
          <a:chExt cx="0" cy="0"/>
        </a:xfrm>
      </p:grpSpPr>
      <p:pic>
        <p:nvPicPr>
          <p:cNvPr id="266" name="Google Shape;266;p25" descr="Icon&#10;&#10;Description automatically generated with medium confidence"/>
          <p:cNvPicPr preferRelativeResize="0"/>
          <p:nvPr/>
        </p:nvPicPr>
        <p:blipFill rotWithShape="1">
          <a:blip r:embed="rId2">
            <a:alphaModFix/>
          </a:blip>
          <a:srcRect/>
          <a:stretch/>
        </p:blipFill>
        <p:spPr>
          <a:xfrm>
            <a:off x="4029390" y="1362390"/>
            <a:ext cx="4133220" cy="4133220"/>
          </a:xfrm>
          <a:prstGeom prst="rect">
            <a:avLst/>
          </a:prstGeom>
          <a:noFill/>
          <a:ln w="9525" cap="flat" cmpd="sng">
            <a:solidFill>
              <a:srgbClr val="7D829E"/>
            </a:solidFill>
            <a:prstDash val="solid"/>
            <a:round/>
            <a:headEnd type="none" w="sm" len="sm"/>
            <a:tailEnd type="none" w="sm" len="sm"/>
          </a:ln>
        </p:spPr>
      </p:pic>
      <p:pic>
        <p:nvPicPr>
          <p:cNvPr id="267" name="Google Shape;267;p25" descr="Icon&#10;&#10;Description automatically generated with medium confidence"/>
          <p:cNvPicPr preferRelativeResize="0"/>
          <p:nvPr/>
        </p:nvPicPr>
        <p:blipFill rotWithShape="1">
          <a:blip r:embed="rId2">
            <a:alphaModFix/>
          </a:blip>
          <a:srcRect/>
          <a:stretch/>
        </p:blipFill>
        <p:spPr>
          <a:xfrm>
            <a:off x="1917195" y="519696"/>
            <a:ext cx="1338932" cy="1338932"/>
          </a:xfrm>
          <a:prstGeom prst="rect">
            <a:avLst/>
          </a:prstGeom>
          <a:noFill/>
          <a:ln w="9525" cap="flat" cmpd="sng">
            <a:solidFill>
              <a:srgbClr val="7D829E"/>
            </a:solidFill>
            <a:prstDash val="solid"/>
            <a:round/>
            <a:headEnd type="none" w="sm" len="sm"/>
            <a:tailEnd type="none" w="sm" len="sm"/>
          </a:ln>
        </p:spPr>
      </p:pic>
      <p:pic>
        <p:nvPicPr>
          <p:cNvPr id="268" name="Google Shape;268;p25" descr="Icon&#10;&#10;Description automatically generated with medium confidence"/>
          <p:cNvPicPr preferRelativeResize="0"/>
          <p:nvPr/>
        </p:nvPicPr>
        <p:blipFill rotWithShape="1">
          <a:blip r:embed="rId2">
            <a:alphaModFix/>
          </a:blip>
          <a:srcRect/>
          <a:stretch/>
        </p:blipFill>
        <p:spPr>
          <a:xfrm>
            <a:off x="1917195" y="4634496"/>
            <a:ext cx="1338932" cy="1338932"/>
          </a:xfrm>
          <a:prstGeom prst="rect">
            <a:avLst/>
          </a:prstGeom>
          <a:noFill/>
          <a:ln w="9525" cap="flat" cmpd="sng">
            <a:solidFill>
              <a:srgbClr val="7D829E"/>
            </a:solidFill>
            <a:prstDash val="solid"/>
            <a:round/>
            <a:headEnd type="none" w="sm" len="sm"/>
            <a:tailEnd type="none" w="sm" len="sm"/>
          </a:ln>
        </p:spPr>
      </p:pic>
      <p:pic>
        <p:nvPicPr>
          <p:cNvPr id="269" name="Google Shape;269;p25" descr="Icon&#10;&#10;Description automatically generated with medium confidence"/>
          <p:cNvPicPr preferRelativeResize="0"/>
          <p:nvPr/>
        </p:nvPicPr>
        <p:blipFill rotWithShape="1">
          <a:blip r:embed="rId2">
            <a:alphaModFix/>
          </a:blip>
          <a:srcRect/>
          <a:stretch/>
        </p:blipFill>
        <p:spPr>
          <a:xfrm>
            <a:off x="8935873" y="519696"/>
            <a:ext cx="1338932" cy="1338932"/>
          </a:xfrm>
          <a:prstGeom prst="rect">
            <a:avLst/>
          </a:prstGeom>
          <a:noFill/>
          <a:ln w="9525" cap="flat" cmpd="sng">
            <a:solidFill>
              <a:srgbClr val="7D829E"/>
            </a:solidFill>
            <a:prstDash val="solid"/>
            <a:round/>
            <a:headEnd type="none" w="sm" len="sm"/>
            <a:tailEnd type="none" w="sm" len="sm"/>
          </a:ln>
        </p:spPr>
      </p:pic>
      <p:pic>
        <p:nvPicPr>
          <p:cNvPr id="270" name="Google Shape;270;p25" descr="Icon&#10;&#10;Description automatically generated with medium confidence"/>
          <p:cNvPicPr preferRelativeResize="0"/>
          <p:nvPr/>
        </p:nvPicPr>
        <p:blipFill rotWithShape="1">
          <a:blip r:embed="rId2">
            <a:alphaModFix/>
          </a:blip>
          <a:srcRect/>
          <a:stretch/>
        </p:blipFill>
        <p:spPr>
          <a:xfrm>
            <a:off x="10205567" y="2581232"/>
            <a:ext cx="1338932" cy="1338932"/>
          </a:xfrm>
          <a:prstGeom prst="rect">
            <a:avLst/>
          </a:prstGeom>
          <a:noFill/>
          <a:ln w="9525" cap="flat" cmpd="sng">
            <a:solidFill>
              <a:srgbClr val="7D829E"/>
            </a:solidFill>
            <a:prstDash val="solid"/>
            <a:round/>
            <a:headEnd type="none" w="sm" len="sm"/>
            <a:tailEnd type="none" w="sm" len="sm"/>
          </a:ln>
        </p:spPr>
      </p:pic>
      <p:pic>
        <p:nvPicPr>
          <p:cNvPr id="271" name="Google Shape;271;p25" descr="Icon&#10;&#10;Description automatically generated with medium confidence"/>
          <p:cNvPicPr preferRelativeResize="0"/>
          <p:nvPr/>
        </p:nvPicPr>
        <p:blipFill rotWithShape="1">
          <a:blip r:embed="rId2">
            <a:alphaModFix/>
          </a:blip>
          <a:srcRect/>
          <a:stretch/>
        </p:blipFill>
        <p:spPr>
          <a:xfrm>
            <a:off x="8935873" y="4642768"/>
            <a:ext cx="1338932" cy="1338932"/>
          </a:xfrm>
          <a:prstGeom prst="rect">
            <a:avLst/>
          </a:prstGeom>
          <a:noFill/>
          <a:ln w="9525" cap="flat" cmpd="sng">
            <a:solidFill>
              <a:srgbClr val="7D829E"/>
            </a:solidFill>
            <a:prstDash val="solid"/>
            <a:round/>
            <a:headEnd type="none" w="sm" len="sm"/>
            <a:tailEnd type="none" w="sm" len="sm"/>
          </a:ln>
        </p:spPr>
      </p:pic>
      <p:pic>
        <p:nvPicPr>
          <p:cNvPr id="272" name="Google Shape;272;p25" descr="Icon&#10;&#10;Description automatically generated with medium confidence"/>
          <p:cNvPicPr preferRelativeResize="0"/>
          <p:nvPr/>
        </p:nvPicPr>
        <p:blipFill rotWithShape="1">
          <a:blip r:embed="rId2">
            <a:alphaModFix/>
          </a:blip>
          <a:srcRect/>
          <a:stretch/>
        </p:blipFill>
        <p:spPr>
          <a:xfrm>
            <a:off x="578263" y="2581232"/>
            <a:ext cx="1338932" cy="1338932"/>
          </a:xfrm>
          <a:prstGeom prst="rect">
            <a:avLst/>
          </a:prstGeom>
          <a:noFill/>
          <a:ln w="9525" cap="flat" cmpd="sng">
            <a:solidFill>
              <a:srgbClr val="7D829E"/>
            </a:solidFill>
            <a:prstDash val="solid"/>
            <a:round/>
            <a:headEnd type="none" w="sm" len="sm"/>
            <a:tailEnd type="none" w="sm" len="sm"/>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7632685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60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5329209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39598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05579846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77310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41980238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1942052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285573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sp>
        <p:nvSpPr>
          <p:cNvPr id="8" name="Google Shape;8;p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marR="0" lvl="0" algn="l" rtl="0">
              <a:lnSpc>
                <a:spcPct val="90000"/>
              </a:lnSpc>
              <a:spcBef>
                <a:spcPts val="0"/>
              </a:spcBef>
              <a:spcAft>
                <a:spcPts val="0"/>
              </a:spcAft>
              <a:buClr>
                <a:schemeClr val="dk1"/>
              </a:buClr>
              <a:buSzPts val="2800"/>
              <a:buFont typeface="Rubik Light"/>
              <a:buNone/>
              <a:defRPr sz="2800" b="0" i="0" u="none" strike="noStrike" cap="none">
                <a:solidFill>
                  <a:schemeClr val="dk1"/>
                </a:solidFill>
                <a:latin typeface="Rubik Light"/>
                <a:ea typeface="Rubik Light"/>
                <a:cs typeface="Rubik Light"/>
                <a:sym typeface="Rubik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s-ES"/>
              <a:t>title</a:t>
            </a:r>
            <a:endParaRPr/>
          </a:p>
        </p:txBody>
      </p:sp>
      <p:sp>
        <p:nvSpPr>
          <p:cNvPr id="9" name="Google Shape;9;p1"/>
          <p:cNvSpPr txBox="1">
            <a:spLocks noGrp="1"/>
          </p:cNvSpPr>
          <p:nvPr>
            <p:ph type="body" idx="1"/>
          </p:nvPr>
        </p:nvSpPr>
        <p:spPr>
          <a:xfrm>
            <a:off x="533400" y="1355420"/>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8CCF"/>
              </a:buClr>
              <a:buSzPts val="2640"/>
              <a:buFont typeface="Rubik"/>
              <a:buNone/>
              <a:defRPr sz="2400" b="0" i="0" u="none" strike="noStrike" cap="none">
                <a:solidFill>
                  <a:schemeClr val="dk1"/>
                </a:solidFill>
                <a:latin typeface="Rubik"/>
                <a:ea typeface="Rubik"/>
                <a:cs typeface="Rubik"/>
                <a:sym typeface="Rubik"/>
              </a:defRPr>
            </a:lvl1pPr>
            <a:lvl2pPr marL="914400" marR="0" lvl="1" indent="-396240"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2pPr>
            <a:lvl3pPr marL="1371600" marR="0" lvl="2"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3pPr>
            <a:lvl4pPr marL="1828800" marR="0" lvl="3"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4pPr>
            <a:lvl5pPr marL="2286000" marR="0" lvl="4"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r>
              <a:rPr lang="es-ES" sz="2400" kern="1200">
                <a:solidFill>
                  <a:schemeClr val="tx1"/>
                </a:solidFill>
                <a:latin typeface="+mn-lt"/>
                <a:ea typeface="+mn-ea"/>
                <a:cs typeface="+mn-cs"/>
              </a:rPr>
              <a:t>adfwe</a:t>
            </a:r>
            <a:endParaRPr/>
          </a:p>
        </p:txBody>
      </p:sp>
      <p:sp>
        <p:nvSpPr>
          <p:cNvPr id="10" name="Google Shape;10;p1"/>
          <p:cNvSpPr/>
          <p:nvPr/>
        </p:nvSpPr>
        <p:spPr>
          <a:xfrm>
            <a:off x="-2253599" y="1320915"/>
            <a:ext cx="397042" cy="3970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1" name="Google Shape;11;p1"/>
          <p:cNvSpPr/>
          <p:nvPr/>
        </p:nvSpPr>
        <p:spPr>
          <a:xfrm>
            <a:off x="-2253599" y="1798306"/>
            <a:ext cx="397042" cy="39704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2" name="Google Shape;12;p1"/>
          <p:cNvSpPr/>
          <p:nvPr/>
        </p:nvSpPr>
        <p:spPr>
          <a:xfrm>
            <a:off x="-2253599" y="2275697"/>
            <a:ext cx="397042" cy="39704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3" name="Google Shape;13;p1"/>
          <p:cNvSpPr/>
          <p:nvPr/>
        </p:nvSpPr>
        <p:spPr>
          <a:xfrm>
            <a:off x="-2253599" y="2753088"/>
            <a:ext cx="397042" cy="397042"/>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4" name="Google Shape;14;p1"/>
          <p:cNvSpPr/>
          <p:nvPr/>
        </p:nvSpPr>
        <p:spPr>
          <a:xfrm>
            <a:off x="-2253599" y="3230479"/>
            <a:ext cx="397042" cy="397042"/>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5" name="Google Shape;15;p1"/>
          <p:cNvSpPr txBox="1"/>
          <p:nvPr/>
        </p:nvSpPr>
        <p:spPr>
          <a:xfrm>
            <a:off x="13587541" y="794237"/>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TOC / Learning goals</a:t>
            </a:r>
            <a:endParaRPr/>
          </a:p>
        </p:txBody>
      </p:sp>
      <p:sp>
        <p:nvSpPr>
          <p:cNvPr id="16" name="Google Shape;16;p1"/>
          <p:cNvSpPr txBox="1"/>
          <p:nvPr/>
        </p:nvSpPr>
        <p:spPr>
          <a:xfrm>
            <a:off x="13587541" y="2262102"/>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Concept </a:t>
            </a:r>
            <a:endParaRPr/>
          </a:p>
        </p:txBody>
      </p:sp>
      <p:sp>
        <p:nvSpPr>
          <p:cNvPr id="17" name="Google Shape;17;p1"/>
          <p:cNvSpPr txBox="1"/>
          <p:nvPr/>
        </p:nvSpPr>
        <p:spPr>
          <a:xfrm>
            <a:off x="13488195" y="3413269"/>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Demonstration </a:t>
            </a:r>
            <a:endParaRPr/>
          </a:p>
        </p:txBody>
      </p:sp>
      <p:sp>
        <p:nvSpPr>
          <p:cNvPr id="18" name="Google Shape;18;p1"/>
          <p:cNvSpPr txBox="1"/>
          <p:nvPr/>
        </p:nvSpPr>
        <p:spPr>
          <a:xfrm>
            <a:off x="13587541" y="4564436"/>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Use case </a:t>
            </a:r>
            <a:endParaRPr/>
          </a:p>
        </p:txBody>
      </p:sp>
      <p:sp>
        <p:nvSpPr>
          <p:cNvPr id="19" name="Google Shape;19;p1"/>
          <p:cNvSpPr txBox="1"/>
          <p:nvPr/>
        </p:nvSpPr>
        <p:spPr>
          <a:xfrm>
            <a:off x="-3225720" y="5200963"/>
            <a:ext cx="14634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i="0" u="none" strike="noStrike" cap="none">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20" name="Google Shape;20;p1"/>
          <p:cNvSpPr txBox="1"/>
          <p:nvPr/>
        </p:nvSpPr>
        <p:spPr>
          <a:xfrm>
            <a:off x="-3250493" y="3768790"/>
            <a:ext cx="148821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21" name="Google Shape;21;p1"/>
          <p:cNvSpPr txBox="1"/>
          <p:nvPr/>
        </p:nvSpPr>
        <p:spPr>
          <a:xfrm>
            <a:off x="13587541" y="5691027"/>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sp>
        <p:nvSpPr>
          <p:cNvPr id="22" name="Google Shape;22;p1"/>
          <p:cNvSpPr txBox="1"/>
          <p:nvPr/>
        </p:nvSpPr>
        <p:spPr>
          <a:xfrm>
            <a:off x="13587541" y="6880189"/>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23" name="Google Shape;23;p1"/>
          <p:cNvGrpSpPr/>
          <p:nvPr/>
        </p:nvGrpSpPr>
        <p:grpSpPr>
          <a:xfrm>
            <a:off x="13619386" y="6041029"/>
            <a:ext cx="804672" cy="804672"/>
            <a:chOff x="10901033" y="516564"/>
            <a:chExt cx="804672" cy="804672"/>
          </a:xfrm>
        </p:grpSpPr>
        <p:sp>
          <p:nvSpPr>
            <p:cNvPr id="24" name="Google Shape;24;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 name="Google Shape;25;p1" descr="Question Mark with solid fill"/>
            <p:cNvPicPr preferRelativeResize="0"/>
            <p:nvPr/>
          </p:nvPicPr>
          <p:blipFill rotWithShape="1">
            <a:blip r:embed="rId29">
              <a:alphaModFix/>
            </a:blip>
            <a:srcRect/>
            <a:stretch/>
          </p:blipFill>
          <p:spPr>
            <a:xfrm>
              <a:off x="11017470" y="633001"/>
              <a:ext cx="571799" cy="571799"/>
            </a:xfrm>
            <a:prstGeom prst="rect">
              <a:avLst/>
            </a:prstGeom>
            <a:noFill/>
            <a:ln>
              <a:noFill/>
            </a:ln>
          </p:spPr>
        </p:pic>
      </p:grpSp>
      <p:grpSp>
        <p:nvGrpSpPr>
          <p:cNvPr id="26" name="Google Shape;26;p1"/>
          <p:cNvGrpSpPr/>
          <p:nvPr/>
        </p:nvGrpSpPr>
        <p:grpSpPr>
          <a:xfrm>
            <a:off x="13619386" y="4899978"/>
            <a:ext cx="804672" cy="804672"/>
            <a:chOff x="10901033" y="516564"/>
            <a:chExt cx="804672" cy="804672"/>
          </a:xfrm>
        </p:grpSpPr>
        <p:sp>
          <p:nvSpPr>
            <p:cNvPr id="27" name="Google Shape;27;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8" name="Google Shape;28;p1" descr="Clipboard Checked with solid fill"/>
            <p:cNvPicPr preferRelativeResize="0"/>
            <p:nvPr/>
          </p:nvPicPr>
          <p:blipFill rotWithShape="1">
            <a:blip r:embed="rId30">
              <a:alphaModFix/>
            </a:blip>
            <a:srcRect/>
            <a:stretch/>
          </p:blipFill>
          <p:spPr>
            <a:xfrm>
              <a:off x="10979083" y="594614"/>
              <a:ext cx="648573" cy="648573"/>
            </a:xfrm>
            <a:prstGeom prst="rect">
              <a:avLst/>
            </a:prstGeom>
            <a:noFill/>
            <a:ln>
              <a:noFill/>
            </a:ln>
          </p:spPr>
        </p:pic>
      </p:grpSp>
      <p:grpSp>
        <p:nvGrpSpPr>
          <p:cNvPr id="29" name="Google Shape;29;p1"/>
          <p:cNvGrpSpPr/>
          <p:nvPr/>
        </p:nvGrpSpPr>
        <p:grpSpPr>
          <a:xfrm>
            <a:off x="13619386" y="2594352"/>
            <a:ext cx="804672" cy="804672"/>
            <a:chOff x="10901033" y="516564"/>
            <a:chExt cx="804672" cy="804672"/>
          </a:xfrm>
        </p:grpSpPr>
        <p:sp>
          <p:nvSpPr>
            <p:cNvPr id="30" name="Google Shape;30;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1" name="Google Shape;31;p1" descr="Laptop with solid fill"/>
            <p:cNvPicPr preferRelativeResize="0"/>
            <p:nvPr/>
          </p:nvPicPr>
          <p:blipFill rotWithShape="1">
            <a:blip r:embed="rId31">
              <a:alphaModFix/>
            </a:blip>
            <a:srcRect/>
            <a:stretch/>
          </p:blipFill>
          <p:spPr>
            <a:xfrm>
              <a:off x="10984532" y="595563"/>
              <a:ext cx="637674" cy="637674"/>
            </a:xfrm>
            <a:prstGeom prst="rect">
              <a:avLst/>
            </a:prstGeom>
            <a:noFill/>
            <a:ln>
              <a:noFill/>
            </a:ln>
          </p:spPr>
        </p:pic>
      </p:grpSp>
      <p:grpSp>
        <p:nvGrpSpPr>
          <p:cNvPr id="32" name="Google Shape;32;p1"/>
          <p:cNvGrpSpPr/>
          <p:nvPr/>
        </p:nvGrpSpPr>
        <p:grpSpPr>
          <a:xfrm>
            <a:off x="13619386" y="3791558"/>
            <a:ext cx="804672" cy="804672"/>
            <a:chOff x="10901033" y="516564"/>
            <a:chExt cx="804672" cy="804672"/>
          </a:xfrm>
        </p:grpSpPr>
        <p:sp>
          <p:nvSpPr>
            <p:cNvPr id="33" name="Google Shape;33;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34" name="Google Shape;34;p1"/>
            <p:cNvGrpSpPr/>
            <p:nvPr/>
          </p:nvGrpSpPr>
          <p:grpSpPr>
            <a:xfrm>
              <a:off x="10992291" y="581245"/>
              <a:ext cx="666309" cy="666309"/>
              <a:chOff x="13003652" y="1939091"/>
              <a:chExt cx="914400" cy="914400"/>
            </a:xfrm>
          </p:grpSpPr>
          <p:pic>
            <p:nvPicPr>
              <p:cNvPr id="35" name="Google Shape;35;p1" descr="Magnifying glass with solid fill"/>
              <p:cNvPicPr preferRelativeResize="0"/>
              <p:nvPr/>
            </p:nvPicPr>
            <p:blipFill rotWithShape="1">
              <a:blip r:embed="rId32">
                <a:alphaModFix/>
              </a:blip>
              <a:srcRect/>
              <a:stretch/>
            </p:blipFill>
            <p:spPr>
              <a:xfrm>
                <a:off x="13003652" y="1939091"/>
                <a:ext cx="914400" cy="914400"/>
              </a:xfrm>
              <a:prstGeom prst="rect">
                <a:avLst/>
              </a:prstGeom>
              <a:noFill/>
              <a:ln>
                <a:noFill/>
              </a:ln>
            </p:spPr>
          </p:pic>
          <p:sp>
            <p:nvSpPr>
              <p:cNvPr id="36" name="Google Shape;36;p1"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nvGrpSpPr>
          <p:cNvPr id="37" name="Google Shape;37;p1"/>
          <p:cNvGrpSpPr/>
          <p:nvPr/>
        </p:nvGrpSpPr>
        <p:grpSpPr>
          <a:xfrm>
            <a:off x="13619386" y="-62224"/>
            <a:ext cx="804672" cy="804672"/>
            <a:chOff x="10901033" y="516564"/>
            <a:chExt cx="804672" cy="804672"/>
          </a:xfrm>
        </p:grpSpPr>
        <p:sp>
          <p:nvSpPr>
            <p:cNvPr id="38" name="Google Shape;38;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9" name="Google Shape;39;p1" descr="Bullseye with solid fill"/>
            <p:cNvPicPr preferRelativeResize="0"/>
            <p:nvPr/>
          </p:nvPicPr>
          <p:blipFill rotWithShape="1">
            <a:blip r:embed="rId33">
              <a:alphaModFix/>
            </a:blip>
            <a:srcRect/>
            <a:stretch/>
          </p:blipFill>
          <p:spPr>
            <a:xfrm>
              <a:off x="10994582" y="605613"/>
              <a:ext cx="617573" cy="617573"/>
            </a:xfrm>
            <a:prstGeom prst="rect">
              <a:avLst/>
            </a:prstGeom>
            <a:noFill/>
            <a:ln>
              <a:noFill/>
            </a:ln>
          </p:spPr>
        </p:pic>
      </p:grpSp>
      <p:grpSp>
        <p:nvGrpSpPr>
          <p:cNvPr id="40" name="Google Shape;40;p1"/>
          <p:cNvGrpSpPr/>
          <p:nvPr/>
        </p:nvGrpSpPr>
        <p:grpSpPr>
          <a:xfrm>
            <a:off x="13619386" y="1443185"/>
            <a:ext cx="804672" cy="804672"/>
            <a:chOff x="10901033" y="516564"/>
            <a:chExt cx="804672" cy="804672"/>
          </a:xfrm>
        </p:grpSpPr>
        <p:sp>
          <p:nvSpPr>
            <p:cNvPr id="41" name="Google Shape;41;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42" name="Google Shape;42;p1"/>
            <p:cNvGrpSpPr/>
            <p:nvPr/>
          </p:nvGrpSpPr>
          <p:grpSpPr>
            <a:xfrm>
              <a:off x="11097629" y="625062"/>
              <a:ext cx="411480" cy="587677"/>
              <a:chOff x="7502176" y="2510940"/>
              <a:chExt cx="463328" cy="661726"/>
            </a:xfrm>
          </p:grpSpPr>
          <p:sp>
            <p:nvSpPr>
              <p:cNvPr id="43" name="Google Shape;43;p1"/>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4" name="Google Shape;44;p1"/>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5" name="Google Shape;45;p1"/>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6" name="Google Shape;46;p1"/>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47" name="Google Shape;47;p1"/>
          <p:cNvSpPr txBox="1"/>
          <p:nvPr/>
        </p:nvSpPr>
        <p:spPr>
          <a:xfrm>
            <a:off x="-4500041" y="5947195"/>
            <a:ext cx="273776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pic>
        <p:nvPicPr>
          <p:cNvPr id="48" name="Picture 47" descr="Icon&#10;&#10;Description automatically generated with medium confidence">
            <a:extLst>
              <a:ext uri="{FF2B5EF4-FFF2-40B4-BE49-F238E27FC236}">
                <a16:creationId xmlns:a16="http://schemas.microsoft.com/office/drawing/2014/main" id="{ED6BE40E-E410-48CF-9B3F-DFEF08494ADA}"/>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5A8226B7-4E78-4639-98D8-C66BCEB9BCBB}"/>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0" name="Picture 49" descr="Icon&#10;&#10;Description automatically generated with medium confidence">
            <a:extLst>
              <a:ext uri="{FF2B5EF4-FFF2-40B4-BE49-F238E27FC236}">
                <a16:creationId xmlns:a16="http://schemas.microsoft.com/office/drawing/2014/main" id="{6762CE00-C0F0-4775-BD6F-50DB8CA769D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E2016953-19CC-4195-94B7-83430F28C55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cSld>
  <p:clrMap bg1="lt1" tx1="dk1" bg2="dk2" tx2="lt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55"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7" r:id="rId26"/>
    <p:sldLayoutId id="2147483678"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ubik Medium" pitchFamily="2" charset="-79"/>
          <a:ea typeface="Rubik Medium" pitchFamily="2" charset="-79"/>
          <a:cs typeface="Rubik Medium" pitchFamily="2"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00" b="0" i="0" u="none" strike="noStrike" kern="1200"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0.png" Type="http://schemas.openxmlformats.org/officeDocument/2006/relationships/image"/><Relationship Id="rId3" Target="../media/media1.mp3" Type="http://schemas.microsoft.com/office/2007/relationships/media"/><Relationship Id="rId7" Target="../media/image9.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7.png" Type="http://schemas.openxmlformats.org/officeDocument/2006/relationships/image"/><Relationship Id="rId5" Target="../notesSlides/notesSlide1.xml" Type="http://schemas.openxmlformats.org/officeDocument/2006/relationships/notesSlide"/><Relationship Id="rId4" Target="../slideLayouts/slideLayout27.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5.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15.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8" Target="../media/image40.svg" Type="http://schemas.openxmlformats.org/officeDocument/2006/relationships/image"/><Relationship Id="rId3" Target="../notesSlides/notesSlide12.xml" Type="http://schemas.openxmlformats.org/officeDocument/2006/relationships/notesSlide"/><Relationship Id="rId7" Target="../media/image39.png" Type="http://schemas.openxmlformats.org/officeDocument/2006/relationships/image"/><Relationship Id="rId2" Target="../slideLayouts/slideLayout15.xml" Type="http://schemas.openxmlformats.org/officeDocument/2006/relationships/slideLayout"/><Relationship Id="rId1" Target="../tags/tag13.xml" Type="http://schemas.openxmlformats.org/officeDocument/2006/relationships/tags"/><Relationship Id="rId6" Target="../media/image32.svg" Type="http://schemas.openxmlformats.org/officeDocument/2006/relationships/image"/><Relationship Id="rId5" Target="../media/image31.png" Type="http://schemas.openxmlformats.org/officeDocument/2006/relationships/image"/><Relationship Id="rId4" Target="../media/image38.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15.xml" Type="http://schemas.openxmlformats.org/officeDocument/2006/relationships/slideLayout"/><Relationship Id="rId1" Target="../tags/tag14.xml" Type="http://schemas.openxmlformats.org/officeDocument/2006/relationships/tags"/><Relationship Id="rId5" Target="../media/image270.png" Type="http://schemas.openxmlformats.org/officeDocument/2006/relationships/image"/><Relationship Id="rId4" Target="../ink/ink2.xml" Type="http://schemas.openxmlformats.org/officeDocument/2006/relationships/customXml"/></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15.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5.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5.xml" Type="http://schemas.openxmlformats.org/officeDocument/2006/relationships/slideLayout"/><Relationship Id="rId1" Target="../tags/tag17.xml" Type="http://schemas.openxmlformats.org/officeDocument/2006/relationships/tags"/><Relationship Id="rId6" Target="../media/image43.svg" Type="http://schemas.openxmlformats.org/officeDocument/2006/relationships/image"/><Relationship Id="rId5" Target="../media/image42.png" Type="http://schemas.openxmlformats.org/officeDocument/2006/relationships/image"/><Relationship Id="rId4" Target="../media/image41.emf"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0.svg" Type="http://schemas.openxmlformats.org/officeDocument/2006/relationships/image"/><Relationship Id="rId2" Target="../slideLayouts/slideLayout11.xml" Type="http://schemas.openxmlformats.org/officeDocument/2006/relationships/slideLayout"/><Relationship Id="rId1" Target="../tags/tag18.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4" Target="../media/image27.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8" Target="../media/image26.svg" Type="http://schemas.openxmlformats.org/officeDocument/2006/relationships/image"/><Relationship Id="rId3" Target="../notesSlides/notesSlide2.xml" Type="http://schemas.openxmlformats.org/officeDocument/2006/relationships/notesSlide"/><Relationship Id="rId7" Target="../media/image25.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8" Target="../media/image29.png" Type="http://schemas.openxmlformats.org/officeDocument/2006/relationships/image"/><Relationship Id="rId3" Target="../notesSlides/notesSlide3.xml" Type="http://schemas.openxmlformats.org/officeDocument/2006/relationships/notesSlide"/><Relationship Id="rId7" Target="../media/image28.svg" Type="http://schemas.openxmlformats.org/officeDocument/2006/relationships/image"/><Relationship Id="rId2" Target="../slideLayouts/slideLayout6.xml" Type="http://schemas.openxmlformats.org/officeDocument/2006/relationships/slideLayout"/><Relationship Id="rId1" Target="../tags/tag4.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3.svg" Type="http://schemas.openxmlformats.org/officeDocument/2006/relationships/image"/><Relationship Id="rId10" Target="../media/image31.png" Type="http://schemas.openxmlformats.org/officeDocument/2006/relationships/image"/><Relationship Id="rId4" Target="../media/image22.png" Type="http://schemas.openxmlformats.org/officeDocument/2006/relationships/image"/><Relationship Id="rId9" Target="../media/image30.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33.emf" Type="http://schemas.openxmlformats.org/officeDocument/2006/relationships/image"/><Relationship Id="rId2" Target="../slideLayouts/slideLayout15.xml" Type="http://schemas.openxmlformats.org/officeDocument/2006/relationships/slideLayout"/><Relationship Id="rId1" Target="../tags/tag5.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5.xml" Type="http://schemas.openxmlformats.org/officeDocument/2006/relationships/slideLayout"/><Relationship Id="rId1" Target="../tags/tag6.xml" Type="http://schemas.openxmlformats.org/officeDocument/2006/relationships/tags"/><Relationship Id="rId6" Target="../media/image34.emf" Type="http://schemas.openxmlformats.org/officeDocument/2006/relationships/image"/><Relationship Id="rId5" Target="../media/image35.png" Type="http://schemas.openxmlformats.org/officeDocument/2006/relationships/image"/><Relationship Id="rId4" Target="../ink/ink1.xml" Type="http://schemas.openxmlformats.org/officeDocument/2006/relationships/customXml"/></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7" Target="../media/image23.svg" Type="http://schemas.openxmlformats.org/officeDocument/2006/relationships/image"/><Relationship Id="rId2" Target="../slideLayouts/slideLayout15.xml" Type="http://schemas.openxmlformats.org/officeDocument/2006/relationships/slideLayout"/><Relationship Id="rId1" Target="../tags/tag7.xml" Type="http://schemas.openxmlformats.org/officeDocument/2006/relationships/tags"/><Relationship Id="rId6" Target="../media/image22.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327ea7c07e2c98a405e55d3673283846">
            <a:r>
              <a:rPr lang="es-ES"/>
              <a:t>Quand : Périodes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10"/>
    </mc:Choice>
    <mc:Fallback>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6746235" y="380277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3609523" y="462631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6770912" y="2980296"/>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3609523" y="2980296"/>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3065123" y="2177144"/>
            <a:ext cx="265035" cy="2928256"/>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8961040" y="2177145"/>
            <a:ext cx="265035" cy="2928256"/>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1153016" y="339627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9334463" y="3406423"/>
            <a:ext cx="1872342" cy="461665"/>
          </a:xfrm>
          <a:prstGeom prst="rect">
            <a:avLst/>
          </a:prstGeom>
          <a:noFill/>
        </p:spPr>
        <p:txBody>
          <a:bodyPr rtlCol="0" wrap="square">
            <a:spAutoFit/>
          </a:bodyPr>
          <a:lstStyle/>
          <a:p txid="0fea0555a4d8c0069e510d80754a1279">
            <a:pPr algn="ctr"/>
            <a:r>
              <a:rPr lang="es-ES" sz="2400">
                <a:latin typeface="+mn-lt"/>
              </a:rPr>
              <a:t>Période de temps</a:t>
            </a:r>
          </a:p>
        </p:txBody>
      </p:sp>
      <p:sp>
        <p:nvSpPr>
          <p:cNvPr id="12" name="Rectangle: Rounded Corners 25">
            <a:extLst>
              <a:ext uri="{FF2B5EF4-FFF2-40B4-BE49-F238E27FC236}">
                <a16:creationId xmlns:a16="http://schemas.microsoft.com/office/drawing/2014/main" id="{82045004-5CE2-4087-A72A-D8DCA32F4E0B}"/>
              </a:ext>
            </a:extLst>
          </p:cNvPr>
          <p:cNvSpPr/>
          <p:nvPr/>
        </p:nvSpPr>
        <p:spPr>
          <a:xfrm>
            <a:off x="3609523" y="2151189"/>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EDA86123-2641-401D-8F32-0E833466D325}"/>
              </a:ext>
            </a:extLst>
          </p:cNvPr>
          <p:cNvSpPr/>
          <p:nvPr/>
        </p:nvSpPr>
        <p:spPr>
          <a:xfrm>
            <a:off x="3609523" y="38027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9394EB3F-B2D6-498F-AF42-CF9546159374}"/>
              </a:ext>
            </a:extLst>
          </p:cNvPr>
          <p:cNvSpPr/>
          <p:nvPr/>
        </p:nvSpPr>
        <p:spPr>
          <a:xfrm>
            <a:off x="6746235" y="4626314"/>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27f767712a83f8ac69abc5dfb761c4a">
            <a:pPr algn="ctr"/>
            <a:r>
              <a:rPr err="1" lang="es-ES" sz="2400">
                <a:latin charset="-79" pitchFamily="2" typeface="Rubik"/>
                <a:cs charset="-79" pitchFamily="2" typeface="Rubik"/>
              </a:rPr>
              <a:t>Les cinq dernières années</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F3DC4ADC-38A1-4279-931B-F536A60879B8}"/>
              </a:ext>
            </a:extLst>
          </p:cNvPr>
          <p:cNvSpPr/>
          <p:nvPr/>
        </p:nvSpPr>
        <p:spPr>
          <a:xfrm>
            <a:off x="6746235" y="2151189"/>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f4236db8003f6d3b2433ad8cac767">
            <a:pPr algn="ctr"/>
            <a:r>
              <a:rPr err="1" lang="es-ES" sz="2400">
                <a:latin charset="-79" pitchFamily="2" typeface="Rubik"/>
                <a:cs charset="-79" pitchFamily="2" typeface="Rubik"/>
              </a:rPr>
              <a:t>Le mois dernier</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15DCA9BB-9AB9-449B-8978-EA68B454F4C0}"/>
              </a:ext>
            </a:extLst>
          </p:cNvPr>
          <p:cNvSpPr txBox="1"/>
          <p:nvPr/>
        </p:nvSpPr>
        <p:spPr>
          <a:xfrm>
            <a:off x="5869172" y="3125969"/>
            <a:ext cx="486693" cy="1015663"/>
          </a:xfrm>
          <a:prstGeom prst="rect">
            <a:avLst/>
          </a:prstGeom>
          <a:noFill/>
        </p:spPr>
        <p:txBody>
          <a:bodyPr rtlCol="0" wrap="square">
            <a:spAutoFit/>
          </a:bodyPr>
          <a:lstStyle/>
          <a:p txid="ff067a1376f602a3aa116b876f0072fe">
            <a:pPr algn="ctr"/>
            <a:r>
              <a:rPr lang="es-ES" sz="6000">
                <a:solidFill>
                  <a:schemeClr val="accent2"/>
                </a:solidFill>
                <a:latin typeface="+mj-lt"/>
              </a:rPr>
              <a:t>+</a:t>
            </a:r>
          </a:p>
        </p:txBody>
      </p:sp>
    </p:spTree>
    <p:custDataLst>
      <p:tags r:id="rId1"/>
    </p:custDataLst>
    <p:extLst>
      <p:ext uri="{BB962C8B-B14F-4D97-AF65-F5344CB8AC3E}">
        <p14:creationId xmlns:p14="http://schemas.microsoft.com/office/powerpoint/2010/main" val="3629022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4112" p14:dur="505" spd="med">
        <p159:morph option="byObject"/>
      </p:transition>
    </mc:Choice>
    <mc:Fallback>
      <p:transition advTm="14112"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4"/>
                                        </p:tgtEl>
                                        <p:attrNameLst>
                                          <p:attrName>style.visibility</p:attrName>
                                        </p:attrNameLst>
                                      </p:cBhvr>
                                      <p:to>
                                        <p:strVal val="visible"/>
                                      </p:to>
                                    </p:set>
                                    <p:animEffect filter="fade" transition="in">
                                      <p:cBhvr>
                                        <p:cTn dur="500" id="21"/>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3"/>
      <p:bldP animBg="1" grpId="0" spid="14"/>
      <p:bldP animBg="1" grpId="0" spid="15"/>
      <p:bldP grpId="0" spid="4"/>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5ad79786fdf683ce36079228d787ccae">
            <a:r>
              <a:rPr lang="es-ES"/>
              <a:t>Relation entre les périodes de collecte et d'analyse des données</a:t>
            </a:r>
            <a:endParaRPr dirty="0" lang="es-ES"/>
          </a:p>
        </p:txBody>
      </p:sp>
      <p:sp>
        <p:nvSpPr>
          <p:cNvPr id="34" name="Rectangle: Rounded Corners 25">
            <a:extLst>
              <a:ext uri="{FF2B5EF4-FFF2-40B4-BE49-F238E27FC236}">
                <a16:creationId xmlns:a16="http://schemas.microsoft.com/office/drawing/2014/main" id="{8886641E-1260-4139-BDD0-03B1E0794707}"/>
              </a:ext>
            </a:extLst>
          </p:cNvPr>
          <p:cNvSpPr/>
          <p:nvPr/>
        </p:nvSpPr>
        <p:spPr>
          <a:xfrm>
            <a:off x="2781321" y="134244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lang="es-ES" sz="2400">
                <a:latin charset="-79" pitchFamily="2" typeface="Rubik"/>
                <a:cs charset="-79" pitchFamily="2" typeface="Rubik"/>
              </a:rPr>
              <a:t>Données agrégées</a:t>
            </a:r>
            <a:endParaRPr dirty="0" lang="es-ES" sz="2400">
              <a:latin charset="-79" pitchFamily="2" typeface="Rubik"/>
              <a:cs charset="-79" pitchFamily="2" typeface="Rubik"/>
            </a:endParaRPr>
          </a:p>
        </p:txBody>
      </p:sp>
      <p:sp>
        <p:nvSpPr>
          <p:cNvPr id="57" name="TextBox 56">
            <a:extLst>
              <a:ext uri="{FF2B5EF4-FFF2-40B4-BE49-F238E27FC236}">
                <a16:creationId xmlns:a16="http://schemas.microsoft.com/office/drawing/2014/main" id="{94989619-587B-4D4C-836A-12623EDBA0A3}"/>
              </a:ext>
            </a:extLst>
          </p:cNvPr>
          <p:cNvSpPr txBox="1"/>
          <p:nvPr/>
        </p:nvSpPr>
        <p:spPr>
          <a:xfrm>
            <a:off x="2129236" y="1985211"/>
            <a:ext cx="4002860" cy="830997"/>
          </a:xfrm>
          <a:prstGeom prst="rect">
            <a:avLst/>
          </a:prstGeom>
          <a:noFill/>
        </p:spPr>
        <p:txBody>
          <a:bodyPr rtlCol="0" wrap="square">
            <a:spAutoFit/>
          </a:bodyPr>
          <a:lstStyle/>
          <a:p txid="cb429554aaf61730ad21f38ccbb20277">
            <a:r>
              <a:rPr lang="es-ES" sz="2400">
                <a:latin typeface="+mn-lt"/>
              </a:rPr>
              <a:t>Les périodes disponibles pour l'analyse dépendent de:</a:t>
            </a:r>
            <a:r>
              <a:rPr lang="es-ES" sz="2400">
                <a:solidFill>
                  <a:schemeClr val="accent2"/>
                </a:solidFill>
                <a:latin typeface="+mj-lt"/>
              </a:rPr>
            </a:r>
            <a:r>
              <a:rPr lang="es-ES" sz="2400">
                <a:latin typeface="+mn-lt"/>
              </a:rPr>
            </a:r>
          </a:p>
        </p:txBody>
      </p:sp>
      <p:sp>
        <p:nvSpPr>
          <p:cNvPr id="111" name="TextBox 110">
            <a:extLst>
              <a:ext uri="{FF2B5EF4-FFF2-40B4-BE49-F238E27FC236}">
                <a16:creationId xmlns:a16="http://schemas.microsoft.com/office/drawing/2014/main" id="{5C13B5CF-9170-4D05-A468-0D07A26746ED}"/>
              </a:ext>
            </a:extLst>
          </p:cNvPr>
          <p:cNvSpPr txBox="1"/>
          <p:nvPr/>
        </p:nvSpPr>
        <p:spPr>
          <a:xfrm>
            <a:off x="2085762" y="2925988"/>
            <a:ext cx="4046334" cy="461665"/>
          </a:xfrm>
          <a:prstGeom prst="rect">
            <a:avLst/>
          </a:prstGeom>
          <a:noFill/>
        </p:spPr>
        <p:txBody>
          <a:bodyPr rtlCol="0" wrap="square">
            <a:spAutoFit/>
          </a:bodyPr>
          <a:lstStyle/>
          <a:p txid="a96c5d9bcc4f06561d4d3cfadd98ca9e">
            <a:pPr indent="-342900" marL="342900">
              <a:buClr>
                <a:schemeClr val="accent2"/>
              </a:buClr>
              <a:buFont charset="0" panose="020B0604020202020204" pitchFamily="34" typeface="Arial"/>
              <a:buChar char="•"/>
            </a:pPr>
            <a:r>
              <a:rPr lang="es-ES" sz="2400">
                <a:latin typeface="+mn-lt"/>
              </a:rPr>
              <a:t>Quand les données sont collectées</a:t>
            </a:r>
            <a:r>
              <a:rPr lang="es-ES" sz="2400">
                <a:solidFill>
                  <a:schemeClr val="accent2"/>
                </a:solidFill>
                <a:latin typeface="+mj-lt"/>
              </a:rPr>
            </a:r>
          </a:p>
        </p:txBody>
      </p:sp>
      <p:sp>
        <p:nvSpPr>
          <p:cNvPr id="112" name="TextBox 111">
            <a:extLst>
              <a:ext uri="{FF2B5EF4-FFF2-40B4-BE49-F238E27FC236}">
                <a16:creationId xmlns:a16="http://schemas.microsoft.com/office/drawing/2014/main" id="{9AF05869-A755-4475-9E0B-47E6852905E5}"/>
              </a:ext>
            </a:extLst>
          </p:cNvPr>
          <p:cNvSpPr txBox="1"/>
          <p:nvPr/>
        </p:nvSpPr>
        <p:spPr>
          <a:xfrm>
            <a:off x="2085762" y="3558285"/>
            <a:ext cx="4046334" cy="830997"/>
          </a:xfrm>
          <a:prstGeom prst="rect">
            <a:avLst/>
          </a:prstGeom>
          <a:noFill/>
        </p:spPr>
        <p:txBody>
          <a:bodyPr rtlCol="0" wrap="square">
            <a:spAutoFit/>
          </a:bodyPr>
          <a:lstStyle/>
          <a:p txid="f3f328c8d166628dee10d38183c2ff2d">
            <a:pPr indent="-342900" marL="342900">
              <a:buClr>
                <a:schemeClr val="accent2"/>
              </a:buClr>
              <a:buFont charset="0" panose="020B0604020202020204" pitchFamily="34" typeface="Arial"/>
              <a:buChar char="•"/>
            </a:pPr>
            <a:r>
              <a:rPr lang="es-ES" sz="2400">
                <a:latin typeface="+mn-lt"/>
              </a:rPr>
              <a:t>Le calendrier des rapports d'un programme</a:t>
            </a:r>
            <a:r>
              <a:rPr lang="es-ES" sz="2400">
                <a:solidFill>
                  <a:schemeClr val="accent2"/>
                </a:solidFill>
                <a:latin typeface="+mj-lt"/>
              </a:rPr>
            </a:r>
            <a:r>
              <a:rPr lang="es-ES" sz="2400">
                <a:latin typeface="+mn-lt"/>
              </a:rPr>
            </a:r>
          </a:p>
        </p:txBody>
      </p:sp>
      <p:sp>
        <p:nvSpPr>
          <p:cNvPr id="113" name="Rectangle: Rounded Corners 25">
            <a:extLst>
              <a:ext uri="{FF2B5EF4-FFF2-40B4-BE49-F238E27FC236}">
                <a16:creationId xmlns:a16="http://schemas.microsoft.com/office/drawing/2014/main" id="{10876902-B655-4508-B8C9-D1863E9B286B}"/>
              </a:ext>
            </a:extLst>
          </p:cNvPr>
          <p:cNvSpPr/>
          <p:nvPr/>
        </p:nvSpPr>
        <p:spPr>
          <a:xfrm>
            <a:off x="7191790" y="4701283"/>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8aa5a2e096db8f6b851a68d6b6f800c">
            <a:pPr algn="ctr"/>
            <a:r>
              <a:rPr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14" name="Rectangle: Rounded Corners 25">
            <a:extLst>
              <a:ext uri="{FF2B5EF4-FFF2-40B4-BE49-F238E27FC236}">
                <a16:creationId xmlns:a16="http://schemas.microsoft.com/office/drawing/2014/main" id="{DA282FC1-196D-429F-B7E8-9B14AB0DD862}"/>
              </a:ext>
            </a:extLst>
          </p:cNvPr>
          <p:cNvSpPr/>
          <p:nvPr/>
        </p:nvSpPr>
        <p:spPr>
          <a:xfrm>
            <a:off x="7191790" y="304484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16" name="Rectangle: Rounded Corners 25">
            <a:extLst>
              <a:ext uri="{FF2B5EF4-FFF2-40B4-BE49-F238E27FC236}">
                <a16:creationId xmlns:a16="http://schemas.microsoft.com/office/drawing/2014/main" id="{A065C94C-2863-48B0-AD5F-4AFA2789ECFA}"/>
              </a:ext>
            </a:extLst>
          </p:cNvPr>
          <p:cNvSpPr/>
          <p:nvPr/>
        </p:nvSpPr>
        <p:spPr>
          <a:xfrm>
            <a:off x="7191790" y="221663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17" name="Rectangle: Rounded Corners 25">
            <a:extLst>
              <a:ext uri="{FF2B5EF4-FFF2-40B4-BE49-F238E27FC236}">
                <a16:creationId xmlns:a16="http://schemas.microsoft.com/office/drawing/2014/main" id="{1BD79150-1C33-4D7A-B471-F61FE3068C66}"/>
              </a:ext>
            </a:extLst>
          </p:cNvPr>
          <p:cNvSpPr/>
          <p:nvPr/>
        </p:nvSpPr>
        <p:spPr>
          <a:xfrm>
            <a:off x="7191790" y="38730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18" name="TextBox 117">
            <a:extLst>
              <a:ext uri="{FF2B5EF4-FFF2-40B4-BE49-F238E27FC236}">
                <a16:creationId xmlns:a16="http://schemas.microsoft.com/office/drawing/2014/main" id="{F73A36D2-4780-49D3-BB4E-35BB076073FB}"/>
              </a:ext>
            </a:extLst>
          </p:cNvPr>
          <p:cNvSpPr txBox="1"/>
          <p:nvPr/>
        </p:nvSpPr>
        <p:spPr>
          <a:xfrm>
            <a:off x="2085762" y="4467315"/>
            <a:ext cx="4046334" cy="830997"/>
          </a:xfrm>
          <a:prstGeom prst="rect">
            <a:avLst/>
          </a:prstGeom>
          <a:noFill/>
        </p:spPr>
        <p:txBody>
          <a:bodyPr rtlCol="0" wrap="square">
            <a:spAutoFit/>
          </a:bodyPr>
          <a:lstStyle/>
          <a:p txid="38ce211a97e201e2de4da80a963582fa">
            <a:pPr indent="-342900" marL="342900">
              <a:buClr>
                <a:schemeClr val="accent2"/>
              </a:buClr>
              <a:buFont charset="0" panose="020B0604020202020204" pitchFamily="34" typeface="Arial"/>
              <a:buChar char="•"/>
            </a:pPr>
            <a:r>
              <a:rPr lang="es-ES" sz="2400">
                <a:latin typeface="+mn-lt"/>
              </a:rPr>
              <a:t>Peut être configuré pour chaque élément de données</a:t>
            </a:r>
            <a:r>
              <a:rPr lang="es-ES" sz="2400">
                <a:solidFill>
                  <a:schemeClr val="accent2"/>
                </a:solidFill>
                <a:latin typeface="+mj-lt"/>
              </a:rPr>
            </a:r>
          </a:p>
        </p:txBody>
      </p:sp>
      <p:sp>
        <p:nvSpPr>
          <p:cNvPr id="119" name="Rectangle: Rounded Corners 25">
            <a:extLst>
              <a:ext uri="{FF2B5EF4-FFF2-40B4-BE49-F238E27FC236}">
                <a16:creationId xmlns:a16="http://schemas.microsoft.com/office/drawing/2014/main" id="{82C74DBC-ED1C-4371-8240-17F11CBCB6C1}"/>
              </a:ext>
            </a:extLst>
          </p:cNvPr>
          <p:cNvSpPr/>
          <p:nvPr/>
        </p:nvSpPr>
        <p:spPr>
          <a:xfrm>
            <a:off x="6890166" y="138841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400">
                <a:latin charset="-79" pitchFamily="2" typeface="Rubik"/>
                <a:cs charset="-79" pitchFamily="2" typeface="Rubik"/>
              </a:rPr>
              <a:t>Rapports</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482288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31224" p14:dur="703" spd="med">
        <p159:morph option="byObject"/>
      </p:transition>
    </mc:Choice>
    <mc:Fallback>
      <p:transition advTm="312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4"/>
                                        </p:tgtEl>
                                        <p:attrNameLst>
                                          <p:attrName>style.visibility</p:attrName>
                                        </p:attrNameLst>
                                      </p:cBhvr>
                                      <p:to>
                                        <p:strVal val="visible"/>
                                      </p:to>
                                    </p:set>
                                    <p:animEffect filter="fade" transition="in">
                                      <p:cBhvr>
                                        <p:cTn dur="500" id="7"/>
                                        <p:tgtEl>
                                          <p:spTgt spid="3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7"/>
                                        </p:tgtEl>
                                        <p:attrNameLst>
                                          <p:attrName>style.visibility</p:attrName>
                                        </p:attrNameLst>
                                      </p:cBhvr>
                                      <p:to>
                                        <p:strVal val="visible"/>
                                      </p:to>
                                    </p:set>
                                    <p:animEffect filter="fade" transition="in">
                                      <p:cBhvr>
                                        <p:cTn dur="500" id="12"/>
                                        <p:tgtEl>
                                          <p:spTgt spid="5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11"/>
                                        </p:tgtEl>
                                        <p:attrNameLst>
                                          <p:attrName>style.visibility</p:attrName>
                                        </p:attrNameLst>
                                      </p:cBhvr>
                                      <p:to>
                                        <p:strVal val="visible"/>
                                      </p:to>
                                    </p:set>
                                    <p:animEffect filter="fade" transition="in">
                                      <p:cBhvr>
                                        <p:cTn dur="500" id="17"/>
                                        <p:tgtEl>
                                          <p:spTgt spid="11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2"/>
                                        </p:tgtEl>
                                        <p:attrNameLst>
                                          <p:attrName>style.visibility</p:attrName>
                                        </p:attrNameLst>
                                      </p:cBhvr>
                                      <p:to>
                                        <p:strVal val="visible"/>
                                      </p:to>
                                    </p:set>
                                    <p:animEffect filter="fade" transition="in">
                                      <p:cBhvr>
                                        <p:cTn dur="500" id="22"/>
                                        <p:tgtEl>
                                          <p:spTgt spid="1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19"/>
                                        </p:tgtEl>
                                        <p:attrNameLst>
                                          <p:attrName>style.visibility</p:attrName>
                                        </p:attrNameLst>
                                      </p:cBhvr>
                                      <p:to>
                                        <p:strVal val="visible"/>
                                      </p:to>
                                    </p:set>
                                    <p:animEffect filter="fade" transition="in">
                                      <p:cBhvr>
                                        <p:cTn dur="500" id="27"/>
                                        <p:tgtEl>
                                          <p:spTgt spid="11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16"/>
                                        </p:tgtEl>
                                        <p:attrNameLst>
                                          <p:attrName>style.visibility</p:attrName>
                                        </p:attrNameLst>
                                      </p:cBhvr>
                                      <p:to>
                                        <p:strVal val="visible"/>
                                      </p:to>
                                    </p:set>
                                    <p:animEffect filter="fade" transition="in">
                                      <p:cBhvr>
                                        <p:cTn dur="500" id="32"/>
                                        <p:tgtEl>
                                          <p:spTgt spid="116"/>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4"/>
                                        </p:tgtEl>
                                        <p:attrNameLst>
                                          <p:attrName>style.visibility</p:attrName>
                                        </p:attrNameLst>
                                      </p:cBhvr>
                                      <p:to>
                                        <p:strVal val="visible"/>
                                      </p:to>
                                    </p:set>
                                    <p:animEffect filter="fade" transition="in">
                                      <p:cBhvr>
                                        <p:cTn dur="500" id="37"/>
                                        <p:tgtEl>
                                          <p:spTgt spid="1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17"/>
                                        </p:tgtEl>
                                        <p:attrNameLst>
                                          <p:attrName>style.visibility</p:attrName>
                                        </p:attrNameLst>
                                      </p:cBhvr>
                                      <p:to>
                                        <p:strVal val="visible"/>
                                      </p:to>
                                    </p:set>
                                    <p:animEffect filter="fade" transition="in">
                                      <p:cBhvr>
                                        <p:cTn dur="500" id="42"/>
                                        <p:tgtEl>
                                          <p:spTgt spid="117"/>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13"/>
                                        </p:tgtEl>
                                        <p:attrNameLst>
                                          <p:attrName>style.visibility</p:attrName>
                                        </p:attrNameLst>
                                      </p:cBhvr>
                                      <p:to>
                                        <p:strVal val="visible"/>
                                      </p:to>
                                    </p:set>
                                    <p:animEffect filter="fade" transition="in">
                                      <p:cBhvr>
                                        <p:cTn dur="500" id="47"/>
                                        <p:tgtEl>
                                          <p:spTgt spid="1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18"/>
                                        </p:tgtEl>
                                        <p:attrNameLst>
                                          <p:attrName>style.visibility</p:attrName>
                                        </p:attrNameLst>
                                      </p:cBhvr>
                                      <p:to>
                                        <p:strVal val="visible"/>
                                      </p:to>
                                    </p:set>
                                    <p:animEffect filter="fade" transition="in">
                                      <p:cBhvr>
                                        <p:cTn dur="500" id="52"/>
                                        <p:tgtEl>
                                          <p:spTgt spid="1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4"/>
      <p:bldP grpId="0" spid="57"/>
      <p:bldP grpId="0" spid="111"/>
      <p:bldP grpId="0" spid="112"/>
      <p:bldP animBg="1" grpId="0" spid="113"/>
      <p:bldP animBg="1" grpId="0" spid="114"/>
      <p:bldP animBg="1" grpId="0" spid="116"/>
      <p:bldP animBg="1" grpId="0" spid="117"/>
      <p:bldP grpId="0" spid="118"/>
      <p:bldP animBg="1" grpId="0" spid="11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871DF64-157E-4A41-AF69-5A58C963E3C8}"/>
              </a:ext>
            </a:extLst>
          </p:cNvPr>
          <p:cNvCxnSpPr>
            <a:cxnSpLocks/>
          </p:cNvCxnSpPr>
          <p:nvPr/>
        </p:nvCxnSpPr>
        <p:spPr>
          <a:xfrm>
            <a:off x="55810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FFF1A5-3498-42E6-989F-9ADBB7F88F77}"/>
              </a:ext>
            </a:extLst>
          </p:cNvPr>
          <p:cNvCxnSpPr>
            <a:cxnSpLocks/>
          </p:cNvCxnSpPr>
          <p:nvPr/>
        </p:nvCxnSpPr>
        <p:spPr>
          <a:xfrm>
            <a:off x="517621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B582F-66DE-4645-B6A6-AB7A0820ED1B}"/>
              </a:ext>
            </a:extLst>
          </p:cNvPr>
          <p:cNvCxnSpPr>
            <a:cxnSpLocks/>
          </p:cNvCxnSpPr>
          <p:nvPr/>
        </p:nvCxnSpPr>
        <p:spPr>
          <a:xfrm>
            <a:off x="1444910"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6201a8a908785e33bc5d20a8dbf4b7f0">
            <a:r>
              <a:rPr lang="es-ES"/>
              <a:t>Exemple de périodes de collecte et d'analyse des données sur les nouveaux cas de paludisme</a:t>
            </a:r>
            <a:endParaRPr dirty="0" lang="es-ES"/>
          </a:p>
        </p:txBody>
      </p:sp>
      <p:sp>
        <p:nvSpPr>
          <p:cNvPr id="4" name="Rectangle: Rounded Corners 25">
            <a:extLst>
              <a:ext uri="{FF2B5EF4-FFF2-40B4-BE49-F238E27FC236}">
                <a16:creationId xmlns:a16="http://schemas.microsoft.com/office/drawing/2014/main" id="{B12096BE-261B-4F9E-A049-6DF75F22180E}"/>
              </a:ext>
            </a:extLst>
          </p:cNvPr>
          <p:cNvSpPr/>
          <p:nvPr/>
        </p:nvSpPr>
        <p:spPr>
          <a:xfrm>
            <a:off x="53340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b51471e0f2473de7bc76bfe3dc42a">
            <a:pPr algn="ctr"/>
            <a:r>
              <a:rPr lang="es-ES" sz="2000">
                <a:solidFill>
                  <a:schemeClr val="tx1"/>
                </a:solidFill>
                <a:latin charset="-79" pitchFamily="2" typeface="Rubik"/>
                <a:cs charset="-79" pitchFamily="2" typeface="Rubik"/>
              </a:rPr>
              <a:t>Janvier</a:t>
            </a:r>
            <a:endParaRPr dirty="0" lang="es-ES" sz="2000">
              <a:solidFill>
                <a:schemeClr val="tx1"/>
              </a:solidFill>
              <a:latin charset="-79" pitchFamily="2" typeface="Rubik"/>
              <a:cs charset="-79" pitchFamily="2" typeface="Rubik"/>
            </a:endParaRPr>
          </a:p>
        </p:txBody>
      </p:sp>
      <p:sp>
        <p:nvSpPr>
          <p:cNvPr id="5" name="Rectangle: Rounded Corners 25">
            <a:extLst>
              <a:ext uri="{FF2B5EF4-FFF2-40B4-BE49-F238E27FC236}">
                <a16:creationId xmlns:a16="http://schemas.microsoft.com/office/drawing/2014/main" id="{B46E6E02-F100-47FB-AADE-6CDEFA128E24}"/>
              </a:ext>
            </a:extLst>
          </p:cNvPr>
          <p:cNvSpPr/>
          <p:nvPr/>
        </p:nvSpPr>
        <p:spPr>
          <a:xfrm>
            <a:off x="146897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74ce51002bba1bb463e9a0e7c185ba">
            <a:pPr algn="ctr"/>
            <a:r>
              <a:rPr lang="es-ES" sz="2000">
                <a:solidFill>
                  <a:schemeClr val="tx1"/>
                </a:solidFill>
                <a:latin charset="-79" pitchFamily="2" typeface="Rubik"/>
                <a:cs charset="-79" pitchFamily="2" typeface="Rubik"/>
              </a:rPr>
              <a:t>Février</a:t>
            </a:r>
            <a:endParaRPr dirty="0" lang="es-ES" sz="2000">
              <a:solidFill>
                <a:schemeClr val="tx1"/>
              </a:solidFill>
              <a:latin charset="-79" pitchFamily="2" typeface="Rubik"/>
              <a:cs charset="-79" pitchFamily="2" typeface="Rubik"/>
            </a:endParaRPr>
          </a:p>
        </p:txBody>
      </p:sp>
      <p:sp>
        <p:nvSpPr>
          <p:cNvPr id="6" name="Rectangle: Rounded Corners 25">
            <a:extLst>
              <a:ext uri="{FF2B5EF4-FFF2-40B4-BE49-F238E27FC236}">
                <a16:creationId xmlns:a16="http://schemas.microsoft.com/office/drawing/2014/main" id="{B5B94FBF-A995-4814-8D31-4AD1610E41F0}"/>
              </a:ext>
            </a:extLst>
          </p:cNvPr>
          <p:cNvSpPr/>
          <p:nvPr/>
        </p:nvSpPr>
        <p:spPr>
          <a:xfrm>
            <a:off x="240454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ce5315a454d2eca32027cda015f4b07">
            <a:pPr algn="ctr"/>
            <a:r>
              <a:rPr lang="es-ES" sz="2000">
                <a:solidFill>
                  <a:schemeClr val="tx1"/>
                </a:solidFill>
                <a:latin charset="-79" pitchFamily="2" typeface="Rubik"/>
                <a:cs charset="-79" pitchFamily="2" typeface="Rubik"/>
              </a:rPr>
              <a:t>Mars</a:t>
            </a:r>
            <a:endParaRPr dirty="0" lang="es-ES" sz="2000">
              <a:solidFill>
                <a:schemeClr val="tx1"/>
              </a:solidFill>
              <a:latin charset="-79" pitchFamily="2" typeface="Rubik"/>
              <a:cs charset="-79" pitchFamily="2" typeface="Rubik"/>
            </a:endParaRPr>
          </a:p>
        </p:txBody>
      </p:sp>
      <p:sp>
        <p:nvSpPr>
          <p:cNvPr id="7" name="Rectangle: Rounded Corners 25">
            <a:extLst>
              <a:ext uri="{FF2B5EF4-FFF2-40B4-BE49-F238E27FC236}">
                <a16:creationId xmlns:a16="http://schemas.microsoft.com/office/drawing/2014/main" id="{FF05B63D-53E7-40D9-A6DE-EC218F6E8D39}"/>
              </a:ext>
            </a:extLst>
          </p:cNvPr>
          <p:cNvSpPr/>
          <p:nvPr/>
        </p:nvSpPr>
        <p:spPr>
          <a:xfrm>
            <a:off x="334012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52c7c82f8ed75b44073f47d96f49882">
            <a:pPr algn="ctr"/>
            <a:r>
              <a:rPr lang="es-ES" sz="2000">
                <a:solidFill>
                  <a:schemeClr val="tx1"/>
                </a:solidFill>
                <a:latin charset="-79" pitchFamily="2" typeface="Rubik"/>
                <a:cs charset="-79" pitchFamily="2" typeface="Rubik"/>
              </a:rPr>
              <a:t>Avril</a:t>
            </a:r>
            <a:endParaRPr dirty="0" lang="es-ES" sz="2000">
              <a:solidFill>
                <a:schemeClr val="tx1"/>
              </a:solidFill>
              <a:latin charset="-79" pitchFamily="2" typeface="Rubik"/>
              <a:cs charset="-79" pitchFamily="2" typeface="Rubik"/>
            </a:endParaRPr>
          </a:p>
        </p:txBody>
      </p:sp>
      <p:sp>
        <p:nvSpPr>
          <p:cNvPr id="8" name="Rectangle: Rounded Corners 25">
            <a:extLst>
              <a:ext uri="{FF2B5EF4-FFF2-40B4-BE49-F238E27FC236}">
                <a16:creationId xmlns:a16="http://schemas.microsoft.com/office/drawing/2014/main" id="{0C0B0422-13F5-4E88-B684-56161A10E2B6}"/>
              </a:ext>
            </a:extLst>
          </p:cNvPr>
          <p:cNvSpPr/>
          <p:nvPr/>
        </p:nvSpPr>
        <p:spPr>
          <a:xfrm>
            <a:off x="427569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202c8d9137a12dba6e53598938528d7">
            <a:pPr algn="ctr"/>
            <a:r>
              <a:rPr lang="es-ES" sz="2000">
                <a:solidFill>
                  <a:schemeClr val="tx1"/>
                </a:solidFill>
                <a:latin charset="-79" pitchFamily="2" typeface="Rubik"/>
                <a:cs charset="-79" pitchFamily="2" typeface="Rubik"/>
              </a:rPr>
              <a:t>Mai</a:t>
            </a:r>
            <a:endParaRPr dirty="0" lang="es-ES" sz="2000">
              <a:solidFill>
                <a:schemeClr val="tx1"/>
              </a:solidFill>
              <a:latin charset="-79" pitchFamily="2" typeface="Rubik"/>
              <a:cs charset="-79" pitchFamily="2" typeface="Rubik"/>
            </a:endParaRPr>
          </a:p>
        </p:txBody>
      </p:sp>
      <p:sp>
        <p:nvSpPr>
          <p:cNvPr id="9" name="Rectangle: Rounded Corners 25">
            <a:extLst>
              <a:ext uri="{FF2B5EF4-FFF2-40B4-BE49-F238E27FC236}">
                <a16:creationId xmlns:a16="http://schemas.microsoft.com/office/drawing/2014/main" id="{89EC32B2-B6F5-4B05-9D01-8A48F1768875}"/>
              </a:ext>
            </a:extLst>
          </p:cNvPr>
          <p:cNvSpPr/>
          <p:nvPr/>
        </p:nvSpPr>
        <p:spPr>
          <a:xfrm>
            <a:off x="521127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d897e92b93e5fb573e26e2ffa05fc2f">
            <a:pPr algn="ctr"/>
            <a:r>
              <a:rPr lang="es-ES" sz="2000">
                <a:solidFill>
                  <a:schemeClr val="tx1"/>
                </a:solidFill>
                <a:latin charset="-79" pitchFamily="2" typeface="Rubik"/>
                <a:cs charset="-79" pitchFamily="2" typeface="Rubik"/>
              </a:rPr>
              <a:t>Juin</a:t>
            </a:r>
            <a:endParaRPr dirty="0" lang="es-ES" sz="2000">
              <a:solidFill>
                <a:schemeClr val="tx1"/>
              </a:solidFill>
              <a:latin charset="-79" pitchFamily="2" typeface="Rubik"/>
              <a:cs charset="-79" pitchFamily="2" typeface="Rubik"/>
            </a:endParaRPr>
          </a:p>
        </p:txBody>
      </p:sp>
      <p:sp>
        <p:nvSpPr>
          <p:cNvPr id="10" name="Rectangle: Rounded Corners 25">
            <a:extLst>
              <a:ext uri="{FF2B5EF4-FFF2-40B4-BE49-F238E27FC236}">
                <a16:creationId xmlns:a16="http://schemas.microsoft.com/office/drawing/2014/main" id="{F0E20B01-B73E-411E-965A-6DDD8063A9A3}"/>
              </a:ext>
            </a:extLst>
          </p:cNvPr>
          <p:cNvSpPr/>
          <p:nvPr/>
        </p:nvSpPr>
        <p:spPr>
          <a:xfrm>
            <a:off x="614684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6e0afa7e715381fa940c255d72df3cc">
            <a:pPr algn="ctr"/>
            <a:r>
              <a:rPr lang="es-ES" sz="2000">
                <a:solidFill>
                  <a:schemeClr val="tx1"/>
                </a:solidFill>
                <a:latin charset="-79" pitchFamily="2" typeface="Rubik"/>
                <a:cs charset="-79" pitchFamily="2" typeface="Rubik"/>
              </a:rPr>
              <a:t>Juillet</a:t>
            </a:r>
            <a:endParaRPr dirty="0" lang="es-ES" sz="2000">
              <a:solidFill>
                <a:schemeClr val="tx1"/>
              </a:solidFill>
              <a:latin charset="-79" pitchFamily="2" typeface="Rubik"/>
              <a:cs charset="-79" pitchFamily="2" typeface="Rubik"/>
            </a:endParaRPr>
          </a:p>
        </p:txBody>
      </p:sp>
      <p:sp>
        <p:nvSpPr>
          <p:cNvPr id="11" name="Rectangle: Rounded Corners 25">
            <a:extLst>
              <a:ext uri="{FF2B5EF4-FFF2-40B4-BE49-F238E27FC236}">
                <a16:creationId xmlns:a16="http://schemas.microsoft.com/office/drawing/2014/main" id="{2A5C1BF3-72B6-4650-B1D7-F289B54D5AAB}"/>
              </a:ext>
            </a:extLst>
          </p:cNvPr>
          <p:cNvSpPr/>
          <p:nvPr/>
        </p:nvSpPr>
        <p:spPr>
          <a:xfrm>
            <a:off x="708241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374fadea11adc43aab54d01e1718e36">
            <a:pPr algn="ctr"/>
            <a:r>
              <a:rPr lang="es-ES" sz="2000">
                <a:solidFill>
                  <a:schemeClr val="tx1"/>
                </a:solidFill>
                <a:latin charset="-79" pitchFamily="2" typeface="Rubik"/>
                <a:cs charset="-79" pitchFamily="2" typeface="Rubik"/>
              </a:rPr>
              <a:t>Août</a:t>
            </a:r>
            <a:endParaRPr dirty="0" lang="es-ES" sz="2000">
              <a:solidFill>
                <a:schemeClr val="tx1"/>
              </a:solidFill>
              <a:latin charset="-79" pitchFamily="2" typeface="Rubik"/>
              <a:cs charset="-79" pitchFamily="2" typeface="Rubik"/>
            </a:endParaRPr>
          </a:p>
        </p:txBody>
      </p:sp>
      <p:sp>
        <p:nvSpPr>
          <p:cNvPr id="12" name="Rectangle: Rounded Corners 25">
            <a:extLst>
              <a:ext uri="{FF2B5EF4-FFF2-40B4-BE49-F238E27FC236}">
                <a16:creationId xmlns:a16="http://schemas.microsoft.com/office/drawing/2014/main" id="{595802A0-DE67-4E18-92F7-B9AA2AB84195}"/>
              </a:ext>
            </a:extLst>
          </p:cNvPr>
          <p:cNvSpPr/>
          <p:nvPr/>
        </p:nvSpPr>
        <p:spPr>
          <a:xfrm>
            <a:off x="801799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d8876df88d206b94da450359b4e9363">
            <a:pPr algn="ctr"/>
            <a:r>
              <a:rPr lang="es-ES" sz="2000">
                <a:solidFill>
                  <a:schemeClr val="tx1"/>
                </a:solidFill>
                <a:latin charset="-79" pitchFamily="2" typeface="Rubik"/>
                <a:cs charset="-79" pitchFamily="2" typeface="Rubik"/>
              </a:rPr>
              <a:t>Septembre</a:t>
            </a:r>
            <a:endParaRPr dirty="0" lang="es-ES" sz="2000">
              <a:solidFill>
                <a:schemeClr val="tx1"/>
              </a:solidFill>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D63154AC-E7DD-4156-9810-5C58BAAD9683}"/>
              </a:ext>
            </a:extLst>
          </p:cNvPr>
          <p:cNvSpPr/>
          <p:nvPr/>
        </p:nvSpPr>
        <p:spPr>
          <a:xfrm>
            <a:off x="895356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41e4131213f6af73916941aaccef3">
            <a:pPr algn="ctr"/>
            <a:r>
              <a:rPr lang="es-ES" sz="2000">
                <a:solidFill>
                  <a:schemeClr val="tx1"/>
                </a:solidFill>
                <a:latin charset="-79" pitchFamily="2" typeface="Rubik"/>
                <a:cs charset="-79" pitchFamily="2" typeface="Rubik"/>
              </a:rPr>
              <a:t>Octobre</a:t>
            </a:r>
            <a:endParaRPr dirty="0" lang="es-ES" sz="2000">
              <a:solidFill>
                <a:schemeClr val="tx1"/>
              </a:solidFill>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E3992416-2F22-477F-8FFD-EE781F8F933B}"/>
              </a:ext>
            </a:extLst>
          </p:cNvPr>
          <p:cNvSpPr/>
          <p:nvPr/>
        </p:nvSpPr>
        <p:spPr>
          <a:xfrm>
            <a:off x="988914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731b13e84c4fc52d7ac6722d51c5087">
            <a:pPr algn="ctr"/>
            <a:r>
              <a:rPr lang="es-ES" sz="2000">
                <a:solidFill>
                  <a:schemeClr val="tx1"/>
                </a:solidFill>
                <a:latin charset="-79" pitchFamily="2" typeface="Rubik"/>
                <a:cs charset="-79" pitchFamily="2" typeface="Rubik"/>
              </a:rPr>
              <a:t>Novembre</a:t>
            </a:r>
            <a:endParaRPr dirty="0" lang="es-ES" sz="2000">
              <a:solidFill>
                <a:schemeClr val="tx1"/>
              </a:solidFill>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0669D4EC-AE26-4A18-987B-9318A130237B}"/>
              </a:ext>
            </a:extLst>
          </p:cNvPr>
          <p:cNvSpPr/>
          <p:nvPr/>
        </p:nvSpPr>
        <p:spPr>
          <a:xfrm>
            <a:off x="10824711"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767d325c74efbcd65c63c51e8d9c4ae">
            <a:pPr algn="ctr"/>
            <a:r>
              <a:rPr lang="es-ES" sz="2000">
                <a:solidFill>
                  <a:schemeClr val="tx1"/>
                </a:solidFill>
                <a:latin charset="-79" pitchFamily="2" typeface="Rubik"/>
                <a:cs charset="-79" pitchFamily="2" typeface="Rubik"/>
              </a:rPr>
              <a:t>Décembre</a:t>
            </a:r>
            <a:endParaRPr dirty="0" lang="es-ES" sz="2000">
              <a:solidFill>
                <a:schemeClr val="tx1"/>
              </a:solidFill>
              <a:latin charset="-79" pitchFamily="2" typeface="Rubik"/>
              <a:cs charset="-79" pitchFamily="2" typeface="Rubik"/>
            </a:endParaRPr>
          </a:p>
        </p:txBody>
      </p:sp>
      <p:sp>
        <p:nvSpPr>
          <p:cNvPr id="16" name="Rectangle: Rounded Corners 15">
            <a:extLst>
              <a:ext uri="{FF2B5EF4-FFF2-40B4-BE49-F238E27FC236}">
                <a16:creationId xmlns:a16="http://schemas.microsoft.com/office/drawing/2014/main" id="{9F8C1E0E-20D1-4F8B-A721-62A80B4012F1}"/>
              </a:ext>
            </a:extLst>
          </p:cNvPr>
          <p:cNvSpPr/>
          <p:nvPr/>
        </p:nvSpPr>
        <p:spPr>
          <a:xfrm>
            <a:off x="81332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9" name="Rectangle: Rounded Corners 28">
            <a:extLst>
              <a:ext uri="{FF2B5EF4-FFF2-40B4-BE49-F238E27FC236}">
                <a16:creationId xmlns:a16="http://schemas.microsoft.com/office/drawing/2014/main" id="{0F8AA109-9C8A-49BB-9626-093EA0CFAFF2}"/>
              </a:ext>
            </a:extLst>
          </p:cNvPr>
          <p:cNvSpPr/>
          <p:nvPr/>
        </p:nvSpPr>
        <p:spPr>
          <a:xfrm>
            <a:off x="1736555"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0" name="Rectangle: Rounded Corners 29">
            <a:extLst>
              <a:ext uri="{FF2B5EF4-FFF2-40B4-BE49-F238E27FC236}">
                <a16:creationId xmlns:a16="http://schemas.microsoft.com/office/drawing/2014/main" id="{EAF3CE61-C090-49D5-975C-2713FBC1FEE5}"/>
              </a:ext>
            </a:extLst>
          </p:cNvPr>
          <p:cNvSpPr/>
          <p:nvPr/>
        </p:nvSpPr>
        <p:spPr>
          <a:xfrm>
            <a:off x="1016906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1" name="Rectangle: Rounded Corners 30">
            <a:extLst>
              <a:ext uri="{FF2B5EF4-FFF2-40B4-BE49-F238E27FC236}">
                <a16:creationId xmlns:a16="http://schemas.microsoft.com/office/drawing/2014/main" id="{02EA55AE-F2B0-472A-9D9A-77A594DA0620}"/>
              </a:ext>
            </a:extLst>
          </p:cNvPr>
          <p:cNvSpPr/>
          <p:nvPr/>
        </p:nvSpPr>
        <p:spPr>
          <a:xfrm>
            <a:off x="1016906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2" name="Rectangle: Rounded Corners 31">
            <a:extLst>
              <a:ext uri="{FF2B5EF4-FFF2-40B4-BE49-F238E27FC236}">
                <a16:creationId xmlns:a16="http://schemas.microsoft.com/office/drawing/2014/main" id="{C2295071-C386-4738-A7D3-E549D4F83969}"/>
              </a:ext>
            </a:extLst>
          </p:cNvPr>
          <p:cNvSpPr/>
          <p:nvPr/>
        </p:nvSpPr>
        <p:spPr>
          <a:xfrm>
            <a:off x="1110464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3" name="Rectangle: Rounded Corners 32">
            <a:extLst>
              <a:ext uri="{FF2B5EF4-FFF2-40B4-BE49-F238E27FC236}">
                <a16:creationId xmlns:a16="http://schemas.microsoft.com/office/drawing/2014/main" id="{10B02D2E-E413-4620-92C0-7A29EB680EF7}"/>
              </a:ext>
            </a:extLst>
          </p:cNvPr>
          <p:cNvSpPr/>
          <p:nvPr/>
        </p:nvSpPr>
        <p:spPr>
          <a:xfrm>
            <a:off x="3620051"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5" name="Rectangle: Rounded Corners 34">
            <a:extLst>
              <a:ext uri="{FF2B5EF4-FFF2-40B4-BE49-F238E27FC236}">
                <a16:creationId xmlns:a16="http://schemas.microsoft.com/office/drawing/2014/main" id="{B9FFF1F1-04C9-4A6B-ACC5-9353C0135242}"/>
              </a:ext>
            </a:extLst>
          </p:cNvPr>
          <p:cNvSpPr/>
          <p:nvPr/>
        </p:nvSpPr>
        <p:spPr>
          <a:xfrm>
            <a:off x="924304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6" name="Rectangle: Rounded Corners 35">
            <a:extLst>
              <a:ext uri="{FF2B5EF4-FFF2-40B4-BE49-F238E27FC236}">
                <a16:creationId xmlns:a16="http://schemas.microsoft.com/office/drawing/2014/main" id="{94BF0E56-ED14-4907-AF2E-8BDEF07A1BE4}"/>
              </a:ext>
            </a:extLst>
          </p:cNvPr>
          <p:cNvSpPr/>
          <p:nvPr/>
        </p:nvSpPr>
        <p:spPr>
          <a:xfrm>
            <a:off x="81332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7" name="Rectangle: Rounded Corners 36">
            <a:extLst>
              <a:ext uri="{FF2B5EF4-FFF2-40B4-BE49-F238E27FC236}">
                <a16:creationId xmlns:a16="http://schemas.microsoft.com/office/drawing/2014/main" id="{7586E0BC-F727-4A61-8FCF-24DC5465DCA1}"/>
              </a:ext>
            </a:extLst>
          </p:cNvPr>
          <p:cNvSpPr/>
          <p:nvPr/>
        </p:nvSpPr>
        <p:spPr>
          <a:xfrm>
            <a:off x="2684477"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8" name="Rectangle: Rounded Corners 37">
            <a:extLst>
              <a:ext uri="{FF2B5EF4-FFF2-40B4-BE49-F238E27FC236}">
                <a16:creationId xmlns:a16="http://schemas.microsoft.com/office/drawing/2014/main" id="{C2B20F43-9509-416D-81BA-2CC982A01801}"/>
              </a:ext>
            </a:extLst>
          </p:cNvPr>
          <p:cNvSpPr/>
          <p:nvPr/>
        </p:nvSpPr>
        <p:spPr>
          <a:xfrm>
            <a:off x="642677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45" name="Straight Connector 44">
            <a:extLst>
              <a:ext uri="{FF2B5EF4-FFF2-40B4-BE49-F238E27FC236}">
                <a16:creationId xmlns:a16="http://schemas.microsoft.com/office/drawing/2014/main" id="{3478FD0A-1E18-450B-B107-D6D934D08E87}"/>
              </a:ext>
            </a:extLst>
          </p:cNvPr>
          <p:cNvCxnSpPr>
            <a:cxnSpLocks/>
          </p:cNvCxnSpPr>
          <p:nvPr/>
        </p:nvCxnSpPr>
        <p:spPr>
          <a:xfrm>
            <a:off x="423549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1E2971-EBC5-433E-9B7D-90ECDEE4364A}"/>
              </a:ext>
            </a:extLst>
          </p:cNvPr>
          <p:cNvCxnSpPr>
            <a:cxnSpLocks/>
          </p:cNvCxnSpPr>
          <p:nvPr/>
        </p:nvCxnSpPr>
        <p:spPr>
          <a:xfrm>
            <a:off x="3321737"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65087EC-6BC6-4400-93A3-2C7DE7A118B9}"/>
              </a:ext>
            </a:extLst>
          </p:cNvPr>
          <p:cNvCxnSpPr>
            <a:cxnSpLocks/>
          </p:cNvCxnSpPr>
          <p:nvPr/>
        </p:nvCxnSpPr>
        <p:spPr>
          <a:xfrm>
            <a:off x="238578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3A42FAF-54DC-41DA-AD0F-EFA5973AC63D}"/>
              </a:ext>
            </a:extLst>
          </p:cNvPr>
          <p:cNvCxnSpPr>
            <a:cxnSpLocks/>
          </p:cNvCxnSpPr>
          <p:nvPr/>
        </p:nvCxnSpPr>
        <p:spPr>
          <a:xfrm>
            <a:off x="611604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5D82D-E6CF-438E-AE12-5CD4884E5A05}"/>
              </a:ext>
            </a:extLst>
          </p:cNvPr>
          <p:cNvCxnSpPr>
            <a:cxnSpLocks/>
          </p:cNvCxnSpPr>
          <p:nvPr/>
        </p:nvCxnSpPr>
        <p:spPr>
          <a:xfrm>
            <a:off x="7055623"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71911A-C1BC-4CE2-AD6F-92571EFF7263}"/>
              </a:ext>
            </a:extLst>
          </p:cNvPr>
          <p:cNvCxnSpPr>
            <a:cxnSpLocks/>
          </p:cNvCxnSpPr>
          <p:nvPr/>
        </p:nvCxnSpPr>
        <p:spPr>
          <a:xfrm>
            <a:off x="8004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DC31A0F-4A3D-49BB-A068-81B2D5BF4E95}"/>
              </a:ext>
            </a:extLst>
          </p:cNvPr>
          <p:cNvCxnSpPr>
            <a:cxnSpLocks/>
          </p:cNvCxnSpPr>
          <p:nvPr/>
        </p:nvCxnSpPr>
        <p:spPr>
          <a:xfrm>
            <a:off x="892610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A3C797-305F-4E70-8168-989048BE0FA6}"/>
              </a:ext>
            </a:extLst>
          </p:cNvPr>
          <p:cNvCxnSpPr>
            <a:cxnSpLocks/>
          </p:cNvCxnSpPr>
          <p:nvPr/>
        </p:nvCxnSpPr>
        <p:spPr>
          <a:xfrm>
            <a:off x="1079391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B0BEBD6-BDA1-4B0B-9621-8B13AF170F64}"/>
              </a:ext>
            </a:extLst>
          </p:cNvPr>
          <p:cNvCxnSpPr>
            <a:cxnSpLocks/>
          </p:cNvCxnSpPr>
          <p:nvPr/>
        </p:nvCxnSpPr>
        <p:spPr>
          <a:xfrm>
            <a:off x="9858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B06E25-BD78-4302-A450-36F9E04F0F3C}"/>
              </a:ext>
            </a:extLst>
          </p:cNvPr>
          <p:cNvCxnSpPr>
            <a:cxnSpLocks/>
          </p:cNvCxnSpPr>
          <p:nvPr/>
        </p:nvCxnSpPr>
        <p:spPr>
          <a:xfrm>
            <a:off x="11720764"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1673B42-7026-4AA6-B3F8-CA24E4BC2F39}"/>
              </a:ext>
            </a:extLst>
          </p:cNvPr>
          <p:cNvCxnSpPr>
            <a:cxnSpLocks/>
            <a:endCxn id="4" idx="2"/>
          </p:cNvCxnSpPr>
          <p:nvPr/>
        </p:nvCxnSpPr>
        <p:spPr>
          <a:xfrm flipV="1" rot="16200000">
            <a:off x="3370818" y="2748330"/>
            <a:ext cx="330119" cy="513627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C1D34DE-396A-4282-98D0-03B79F7DEA87}"/>
              </a:ext>
            </a:extLst>
          </p:cNvPr>
          <p:cNvCxnSpPr>
            <a:cxnSpLocks/>
            <a:endCxn id="15" idx="2"/>
          </p:cNvCxnSpPr>
          <p:nvPr/>
        </p:nvCxnSpPr>
        <p:spPr>
          <a:xfrm flipH="1" flipV="1" rot="5400000">
            <a:off x="8516473" y="2738949"/>
            <a:ext cx="330119" cy="5155037"/>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062DB92A-30B2-4EA8-955F-864E60C4C07D}"/>
              </a:ext>
            </a:extLst>
          </p:cNvPr>
          <p:cNvCxnSpPr>
            <a:cxnSpLocks/>
            <a:endCxn id="10" idx="2"/>
          </p:cNvCxnSpPr>
          <p:nvPr/>
        </p:nvCxnSpPr>
        <p:spPr>
          <a:xfrm flipH="1" flipV="1" rot="5400000">
            <a:off x="6177540" y="5077882"/>
            <a:ext cx="330119" cy="47717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488E05E2-14A5-4027-9E9E-BB716D7886DD}"/>
              </a:ext>
            </a:extLst>
          </p:cNvPr>
          <p:cNvCxnSpPr>
            <a:cxnSpLocks/>
            <a:endCxn id="14" idx="2"/>
          </p:cNvCxnSpPr>
          <p:nvPr/>
        </p:nvCxnSpPr>
        <p:spPr>
          <a:xfrm flipH="1" flipV="1" rot="5400000">
            <a:off x="8048688" y="3206734"/>
            <a:ext cx="330119" cy="421946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7F43BB5-0636-406E-96C2-BBCAD522F771}"/>
              </a:ext>
            </a:extLst>
          </p:cNvPr>
          <p:cNvCxnSpPr>
            <a:cxnSpLocks/>
            <a:endCxn id="13" idx="2"/>
          </p:cNvCxnSpPr>
          <p:nvPr/>
        </p:nvCxnSpPr>
        <p:spPr>
          <a:xfrm flipH="1" flipV="1" rot="5400000">
            <a:off x="7580901" y="3674521"/>
            <a:ext cx="330119" cy="328389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CC07FB6-27AD-44AA-BFE4-50A007DFFB45}"/>
              </a:ext>
            </a:extLst>
          </p:cNvPr>
          <p:cNvCxnSpPr>
            <a:cxnSpLocks/>
            <a:endCxn id="12" idx="2"/>
          </p:cNvCxnSpPr>
          <p:nvPr/>
        </p:nvCxnSpPr>
        <p:spPr>
          <a:xfrm flipH="1" flipV="1" rot="5400000">
            <a:off x="7113114" y="4142308"/>
            <a:ext cx="330119" cy="234831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7FB6AE4-7153-41E5-BFF5-BAEBC865078D}"/>
              </a:ext>
            </a:extLst>
          </p:cNvPr>
          <p:cNvCxnSpPr>
            <a:cxnSpLocks/>
            <a:endCxn id="11" idx="2"/>
          </p:cNvCxnSpPr>
          <p:nvPr/>
        </p:nvCxnSpPr>
        <p:spPr>
          <a:xfrm flipH="1" flipV="1" rot="5400000">
            <a:off x="6645327" y="4610095"/>
            <a:ext cx="330119" cy="141274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3454B446-19B7-41EA-80D7-783FF30D3FAF}"/>
              </a:ext>
            </a:extLst>
          </p:cNvPr>
          <p:cNvCxnSpPr>
            <a:cxnSpLocks/>
            <a:endCxn id="9" idx="2"/>
          </p:cNvCxnSpPr>
          <p:nvPr/>
        </p:nvCxnSpPr>
        <p:spPr>
          <a:xfrm flipV="1" rot="16200000">
            <a:off x="5709753" y="5087265"/>
            <a:ext cx="330119" cy="45840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09EC1CB9-4BA7-4D99-916B-E209A779CE75}"/>
              </a:ext>
            </a:extLst>
          </p:cNvPr>
          <p:cNvCxnSpPr>
            <a:cxnSpLocks/>
            <a:endCxn id="8" idx="2"/>
          </p:cNvCxnSpPr>
          <p:nvPr/>
        </p:nvCxnSpPr>
        <p:spPr>
          <a:xfrm flipV="1" rot="16200000">
            <a:off x="5241966" y="4619478"/>
            <a:ext cx="330119" cy="139397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6CE8D596-C4DF-4049-AE14-99920D7C814E}"/>
              </a:ext>
            </a:extLst>
          </p:cNvPr>
          <p:cNvCxnSpPr>
            <a:cxnSpLocks/>
            <a:endCxn id="7" idx="2"/>
          </p:cNvCxnSpPr>
          <p:nvPr/>
        </p:nvCxnSpPr>
        <p:spPr>
          <a:xfrm flipV="1" rot="16200000">
            <a:off x="4774179" y="4151691"/>
            <a:ext cx="330119" cy="232955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E9A57BA-D127-433B-8501-9152C2DCB21D}"/>
              </a:ext>
            </a:extLst>
          </p:cNvPr>
          <p:cNvCxnSpPr>
            <a:cxnSpLocks/>
            <a:endCxn id="6" idx="2"/>
          </p:cNvCxnSpPr>
          <p:nvPr/>
        </p:nvCxnSpPr>
        <p:spPr>
          <a:xfrm flipV="1" rot="16200000">
            <a:off x="4306392" y="3683904"/>
            <a:ext cx="330119" cy="326512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4191B69-62A5-48CB-8EF7-B45A60A02448}"/>
              </a:ext>
            </a:extLst>
          </p:cNvPr>
          <p:cNvCxnSpPr>
            <a:cxnSpLocks/>
            <a:endCxn id="5" idx="2"/>
          </p:cNvCxnSpPr>
          <p:nvPr/>
        </p:nvCxnSpPr>
        <p:spPr>
          <a:xfrm flipV="1" rot="16200000">
            <a:off x="3838605" y="3216117"/>
            <a:ext cx="330119" cy="420070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sp>
        <p:nvSpPr>
          <p:cNvPr id="82" name="Right Brace 81">
            <a:extLst>
              <a:ext uri="{FF2B5EF4-FFF2-40B4-BE49-F238E27FC236}">
                <a16:creationId xmlns:a16="http://schemas.microsoft.com/office/drawing/2014/main" id="{0769B0B6-3567-449F-AA74-569CD8AF62E2}"/>
              </a:ext>
            </a:extLst>
          </p:cNvPr>
          <p:cNvSpPr/>
          <p:nvPr/>
        </p:nvSpPr>
        <p:spPr>
          <a:xfrm rot="16200000">
            <a:off x="1778865" y="2047232"/>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3" name="Right Brace 82">
            <a:extLst>
              <a:ext uri="{FF2B5EF4-FFF2-40B4-BE49-F238E27FC236}">
                <a16:creationId xmlns:a16="http://schemas.microsoft.com/office/drawing/2014/main" id="{0643479D-DE19-4DE9-93EF-CB6556AC6AB1}"/>
              </a:ext>
            </a:extLst>
          </p:cNvPr>
          <p:cNvSpPr/>
          <p:nvPr/>
        </p:nvSpPr>
        <p:spPr>
          <a:xfrm rot="16200000">
            <a:off x="4533081"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4" name="Right Brace 83">
            <a:extLst>
              <a:ext uri="{FF2B5EF4-FFF2-40B4-BE49-F238E27FC236}">
                <a16:creationId xmlns:a16="http://schemas.microsoft.com/office/drawing/2014/main" id="{E93B3280-00BB-436D-99AD-7D15C6A0491D}"/>
              </a:ext>
            </a:extLst>
          </p:cNvPr>
          <p:cNvSpPr/>
          <p:nvPr/>
        </p:nvSpPr>
        <p:spPr>
          <a:xfrm rot="16200000">
            <a:off x="7348195"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5" name="Right Brace 84">
            <a:extLst>
              <a:ext uri="{FF2B5EF4-FFF2-40B4-BE49-F238E27FC236}">
                <a16:creationId xmlns:a16="http://schemas.microsoft.com/office/drawing/2014/main" id="{90D2A291-DB6D-4EA2-831C-BA5C73C78FB3}"/>
              </a:ext>
            </a:extLst>
          </p:cNvPr>
          <p:cNvSpPr/>
          <p:nvPr/>
        </p:nvSpPr>
        <p:spPr>
          <a:xfrm rot="16200000">
            <a:off x="10122160" y="2061847"/>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04" name="Right Brace 103">
            <a:extLst>
              <a:ext uri="{FF2B5EF4-FFF2-40B4-BE49-F238E27FC236}">
                <a16:creationId xmlns:a16="http://schemas.microsoft.com/office/drawing/2014/main" id="{D52CCBE0-AD69-47F4-87EC-D448F79DC267}"/>
              </a:ext>
            </a:extLst>
          </p:cNvPr>
          <p:cNvSpPr/>
          <p:nvPr/>
        </p:nvSpPr>
        <p:spPr>
          <a:xfrm rot="16200000">
            <a:off x="5956162" y="-2144304"/>
            <a:ext cx="346822" cy="11118584"/>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descr="Icon  Description automatically generated" id="115" name="Picture 114">
            <a:extLst>
              <a:ext uri="{FF2B5EF4-FFF2-40B4-BE49-F238E27FC236}">
                <a16:creationId xmlns:a16="http://schemas.microsoft.com/office/drawing/2014/main" id="{3E9FF3AC-16EA-4487-BB2C-087721E3E7E8}"/>
              </a:ext>
            </a:extLst>
          </p:cNvPr>
          <p:cNvPicPr>
            <a:picLocks noChangeAspect="1"/>
          </p:cNvPicPr>
          <p:nvPr/>
        </p:nvPicPr>
        <p:blipFill>
          <a:blip r:embed="rId4"/>
          <a:stretch>
            <a:fillRect/>
          </a:stretch>
        </p:blipFill>
        <p:spPr>
          <a:xfrm>
            <a:off x="1104517" y="909180"/>
            <a:ext cx="1945280" cy="1945280"/>
          </a:xfrm>
          <a:prstGeom prst="rect">
            <a:avLst/>
          </a:prstGeom>
        </p:spPr>
      </p:pic>
      <p:sp>
        <p:nvSpPr>
          <p:cNvPr id="110" name="Rectangle: Rounded Corners 109">
            <a:extLst>
              <a:ext uri="{FF2B5EF4-FFF2-40B4-BE49-F238E27FC236}">
                <a16:creationId xmlns:a16="http://schemas.microsoft.com/office/drawing/2014/main" id="{B0E35A40-74CB-4328-B937-E1E893924E34}"/>
              </a:ext>
            </a:extLst>
          </p:cNvPr>
          <p:cNvSpPr/>
          <p:nvPr/>
        </p:nvSpPr>
        <p:spPr>
          <a:xfrm>
            <a:off x="10169069"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1" name="Rectangle: Rounded Corners 110">
            <a:extLst>
              <a:ext uri="{FF2B5EF4-FFF2-40B4-BE49-F238E27FC236}">
                <a16:creationId xmlns:a16="http://schemas.microsoft.com/office/drawing/2014/main" id="{6F603F66-470F-49A1-9828-55BAD4F8548F}"/>
              </a:ext>
            </a:extLst>
          </p:cNvPr>
          <p:cNvSpPr/>
          <p:nvPr/>
        </p:nvSpPr>
        <p:spPr>
          <a:xfrm>
            <a:off x="830922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2" name="Rectangle: Rounded Corners 111">
            <a:extLst>
              <a:ext uri="{FF2B5EF4-FFF2-40B4-BE49-F238E27FC236}">
                <a16:creationId xmlns:a16="http://schemas.microsoft.com/office/drawing/2014/main" id="{790435DA-9EA3-4802-B5B6-8D5A295EAA93}"/>
              </a:ext>
            </a:extLst>
          </p:cNvPr>
          <p:cNvSpPr/>
          <p:nvPr/>
        </p:nvSpPr>
        <p:spPr>
          <a:xfrm>
            <a:off x="739063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3" name="Rectangle: Rounded Corners 112">
            <a:extLst>
              <a:ext uri="{FF2B5EF4-FFF2-40B4-BE49-F238E27FC236}">
                <a16:creationId xmlns:a16="http://schemas.microsoft.com/office/drawing/2014/main" id="{329235F7-4FCB-4972-860A-C5ACFED3F1FC}"/>
              </a:ext>
            </a:extLst>
          </p:cNvPr>
          <p:cNvSpPr/>
          <p:nvPr/>
        </p:nvSpPr>
        <p:spPr>
          <a:xfrm>
            <a:off x="739063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4" name="Rectangle: Rounded Corners 113">
            <a:extLst>
              <a:ext uri="{FF2B5EF4-FFF2-40B4-BE49-F238E27FC236}">
                <a16:creationId xmlns:a16="http://schemas.microsoft.com/office/drawing/2014/main" id="{1DF76674-5BCD-438E-B53D-D65F89BF76A2}"/>
              </a:ext>
            </a:extLst>
          </p:cNvPr>
          <p:cNvSpPr/>
          <p:nvPr/>
        </p:nvSpPr>
        <p:spPr>
          <a:xfrm>
            <a:off x="1736555"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6" name="Rectangle: Rounded Corners 115">
            <a:extLst>
              <a:ext uri="{FF2B5EF4-FFF2-40B4-BE49-F238E27FC236}">
                <a16:creationId xmlns:a16="http://schemas.microsoft.com/office/drawing/2014/main" id="{9E282046-B2FB-4CBB-A50A-2731D80FB74D}"/>
              </a:ext>
            </a:extLst>
          </p:cNvPr>
          <p:cNvSpPr/>
          <p:nvPr/>
        </p:nvSpPr>
        <p:spPr>
          <a:xfrm>
            <a:off x="456559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7" name="Rectangle: Rounded Corners 116">
            <a:extLst>
              <a:ext uri="{FF2B5EF4-FFF2-40B4-BE49-F238E27FC236}">
                <a16:creationId xmlns:a16="http://schemas.microsoft.com/office/drawing/2014/main" id="{1086B569-F6EF-496A-A715-FC30AC3EE946}"/>
              </a:ext>
            </a:extLst>
          </p:cNvPr>
          <p:cNvSpPr/>
          <p:nvPr/>
        </p:nvSpPr>
        <p:spPr>
          <a:xfrm>
            <a:off x="456559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8" name="Rectangle: Rounded Corners 117">
            <a:extLst>
              <a:ext uri="{FF2B5EF4-FFF2-40B4-BE49-F238E27FC236}">
                <a16:creationId xmlns:a16="http://schemas.microsoft.com/office/drawing/2014/main" id="{18A46C25-825D-4E00-9D77-018E389C1AB3}"/>
              </a:ext>
            </a:extLst>
          </p:cNvPr>
          <p:cNvSpPr/>
          <p:nvPr/>
        </p:nvSpPr>
        <p:spPr>
          <a:xfrm>
            <a:off x="4565592"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9" name="Rectangle: Rounded Corners 118">
            <a:extLst>
              <a:ext uri="{FF2B5EF4-FFF2-40B4-BE49-F238E27FC236}">
                <a16:creationId xmlns:a16="http://schemas.microsoft.com/office/drawing/2014/main" id="{ED719676-D272-4F6C-93AF-10B74CA70EA4}"/>
              </a:ext>
            </a:extLst>
          </p:cNvPr>
          <p:cNvSpPr/>
          <p:nvPr/>
        </p:nvSpPr>
        <p:spPr>
          <a:xfrm>
            <a:off x="545736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0" name="Rectangle: Rounded Corners 119">
            <a:extLst>
              <a:ext uri="{FF2B5EF4-FFF2-40B4-BE49-F238E27FC236}">
                <a16:creationId xmlns:a16="http://schemas.microsoft.com/office/drawing/2014/main" id="{CC436A15-65CE-4E71-BBF4-E63993790423}"/>
              </a:ext>
            </a:extLst>
          </p:cNvPr>
          <p:cNvSpPr/>
          <p:nvPr/>
        </p:nvSpPr>
        <p:spPr>
          <a:xfrm>
            <a:off x="924304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2" name="Group 121">
            <a:extLst>
              <a:ext uri="{FF2B5EF4-FFF2-40B4-BE49-F238E27FC236}">
                <a16:creationId xmlns:a16="http://schemas.microsoft.com/office/drawing/2014/main" id="{C0CBE0C3-082A-4208-A756-04E234EEEACB}"/>
              </a:ext>
            </a:extLst>
          </p:cNvPr>
          <p:cNvGrpSpPr/>
          <p:nvPr/>
        </p:nvGrpSpPr>
        <p:grpSpPr>
          <a:xfrm>
            <a:off x="1637210" y="1655124"/>
            <a:ext cx="462442" cy="440635"/>
            <a:chOff x="2598729" y="3067527"/>
            <a:chExt cx="671758" cy="640080"/>
          </a:xfrm>
        </p:grpSpPr>
        <p:sp>
          <p:nvSpPr>
            <p:cNvPr id="123" name="Oval 122">
              <a:extLst>
                <a:ext uri="{FF2B5EF4-FFF2-40B4-BE49-F238E27FC236}">
                  <a16:creationId xmlns:a16="http://schemas.microsoft.com/office/drawing/2014/main" id="{128AA38E-2EAF-4ABB-A9EA-FE1D061CA861}"/>
                </a:ext>
              </a:extLst>
            </p:cNvPr>
            <p:cNvSpPr/>
            <p:nvPr/>
          </p:nvSpPr>
          <p:spPr>
            <a:xfrm>
              <a:off x="2598729" y="3067527"/>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24" name="Mosquito">
              <a:extLst>
                <a:ext uri="{FF2B5EF4-FFF2-40B4-BE49-F238E27FC236}">
                  <a16:creationId xmlns:a16="http://schemas.microsoft.com/office/drawing/2014/main" id="{B2477639-5647-4C74-9FE7-6B421415BA95}"/>
                </a:ext>
              </a:extLst>
            </p:cNvPr>
            <p:cNvGrpSpPr/>
            <p:nvPr/>
          </p:nvGrpSpPr>
          <p:grpSpPr>
            <a:xfrm>
              <a:off x="2652664" y="3102909"/>
              <a:ext cx="617823" cy="588544"/>
              <a:chOff x="1951848" y="2073767"/>
              <a:chExt cx="8313703" cy="7919719"/>
            </a:xfrm>
            <a:noFill/>
          </p:grpSpPr>
          <p:sp>
            <p:nvSpPr>
              <p:cNvPr id="125" name="Free Form 3">
                <a:extLst>
                  <a:ext uri="{FF2B5EF4-FFF2-40B4-BE49-F238E27FC236}">
                    <a16:creationId xmlns:a16="http://schemas.microsoft.com/office/drawing/2014/main" id="{4E51D845-9569-4740-8CE8-89E2465A776D}"/>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6" name="Free Form 4">
                <a:extLst>
                  <a:ext uri="{FF2B5EF4-FFF2-40B4-BE49-F238E27FC236}">
                    <a16:creationId xmlns:a16="http://schemas.microsoft.com/office/drawing/2014/main" id="{63EACFD8-BC44-44C3-81CB-729DA29E0D21}"/>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7" name="Free Form 5">
                <a:extLst>
                  <a:ext uri="{FF2B5EF4-FFF2-40B4-BE49-F238E27FC236}">
                    <a16:creationId xmlns:a16="http://schemas.microsoft.com/office/drawing/2014/main" id="{94D747C3-B2B7-4498-8EAB-3FC56A5391BC}"/>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8" name="Free Form 6">
                <a:extLst>
                  <a:ext uri="{FF2B5EF4-FFF2-40B4-BE49-F238E27FC236}">
                    <a16:creationId xmlns:a16="http://schemas.microsoft.com/office/drawing/2014/main" id="{4F9813A8-A663-4D63-AC14-AA3CCF022CEC}"/>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9" name="Free Form 7">
                <a:extLst>
                  <a:ext uri="{FF2B5EF4-FFF2-40B4-BE49-F238E27FC236}">
                    <a16:creationId xmlns:a16="http://schemas.microsoft.com/office/drawing/2014/main" id="{01EC32E2-58D0-46A9-B411-0CE01C4B69CA}"/>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0" name="Free Form 8">
                <a:extLst>
                  <a:ext uri="{FF2B5EF4-FFF2-40B4-BE49-F238E27FC236}">
                    <a16:creationId xmlns:a16="http://schemas.microsoft.com/office/drawing/2014/main" id="{01966DF1-3691-4D60-9491-511B313E7ED2}"/>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1" name="Free Form 9">
                <a:extLst>
                  <a:ext uri="{FF2B5EF4-FFF2-40B4-BE49-F238E27FC236}">
                    <a16:creationId xmlns:a16="http://schemas.microsoft.com/office/drawing/2014/main" id="{86BBE625-E5EC-4C33-958C-48D8BC5AA388}"/>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10">
                <a:extLst>
                  <a:ext uri="{FF2B5EF4-FFF2-40B4-BE49-F238E27FC236}">
                    <a16:creationId xmlns:a16="http://schemas.microsoft.com/office/drawing/2014/main" id="{71E0C5D7-E896-452F-B905-8390DFCC4F2C}"/>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3" name="Free Form 11">
                <a:extLst>
                  <a:ext uri="{FF2B5EF4-FFF2-40B4-BE49-F238E27FC236}">
                    <a16:creationId xmlns:a16="http://schemas.microsoft.com/office/drawing/2014/main" id="{6CA856DA-CCB2-4C2B-A1CA-E192574C6865}"/>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4" name="Free Form 12">
                <a:extLst>
                  <a:ext uri="{FF2B5EF4-FFF2-40B4-BE49-F238E27FC236}">
                    <a16:creationId xmlns:a16="http://schemas.microsoft.com/office/drawing/2014/main" id="{C00CAD00-33BC-45BC-B113-72909E9549B3}"/>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5" name="Free Form 13">
                <a:extLst>
                  <a:ext uri="{FF2B5EF4-FFF2-40B4-BE49-F238E27FC236}">
                    <a16:creationId xmlns:a16="http://schemas.microsoft.com/office/drawing/2014/main" id="{2638EAB2-D765-47F1-BE0C-912941D885BA}"/>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6" name="Free Form 14">
                <a:extLst>
                  <a:ext uri="{FF2B5EF4-FFF2-40B4-BE49-F238E27FC236}">
                    <a16:creationId xmlns:a16="http://schemas.microsoft.com/office/drawing/2014/main" id="{731080BF-DE07-46CF-950B-C865667525F1}"/>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7" name="Free Form 15">
                <a:extLst>
                  <a:ext uri="{FF2B5EF4-FFF2-40B4-BE49-F238E27FC236}">
                    <a16:creationId xmlns:a16="http://schemas.microsoft.com/office/drawing/2014/main" id="{22E73DDF-29A5-4320-803E-B4AA0C6AE82B}"/>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6">
                <a:extLst>
                  <a:ext uri="{FF2B5EF4-FFF2-40B4-BE49-F238E27FC236}">
                    <a16:creationId xmlns:a16="http://schemas.microsoft.com/office/drawing/2014/main" id="{EDE649E4-F13E-4761-9C04-EB3D16E6C288}"/>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7">
                <a:extLst>
                  <a:ext uri="{FF2B5EF4-FFF2-40B4-BE49-F238E27FC236}">
                    <a16:creationId xmlns:a16="http://schemas.microsoft.com/office/drawing/2014/main" id="{9797D66D-41B1-463F-933D-51392C3B8B0A}"/>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8">
                <a:extLst>
                  <a:ext uri="{FF2B5EF4-FFF2-40B4-BE49-F238E27FC236}">
                    <a16:creationId xmlns:a16="http://schemas.microsoft.com/office/drawing/2014/main" id="{0F988F88-9F88-4781-B81A-A4CE4B9354A6}"/>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141" name="Group 140">
            <a:extLst>
              <a:ext uri="{FF2B5EF4-FFF2-40B4-BE49-F238E27FC236}">
                <a16:creationId xmlns:a16="http://schemas.microsoft.com/office/drawing/2014/main" id="{D70B6211-CD6D-48DC-941D-C2715134F9EF}"/>
              </a:ext>
            </a:extLst>
          </p:cNvPr>
          <p:cNvGrpSpPr/>
          <p:nvPr/>
        </p:nvGrpSpPr>
        <p:grpSpPr>
          <a:xfrm>
            <a:off x="-1529245" y="766560"/>
            <a:ext cx="1602727" cy="800100"/>
            <a:chOff x="2332526" y="1450285"/>
            <a:chExt cx="2076762" cy="1036744"/>
          </a:xfrm>
        </p:grpSpPr>
        <p:grpSp>
          <p:nvGrpSpPr>
            <p:cNvPr id="142" name="Group 2">
              <a:extLst>
                <a:ext uri="{FF2B5EF4-FFF2-40B4-BE49-F238E27FC236}">
                  <a16:creationId xmlns:a16="http://schemas.microsoft.com/office/drawing/2014/main" id="{262EAD04-A3D3-4622-A1A1-E4D68F4AB087}"/>
                </a:ext>
              </a:extLst>
            </p:cNvPr>
            <p:cNvGrpSpPr/>
            <p:nvPr/>
          </p:nvGrpSpPr>
          <p:grpSpPr>
            <a:xfrm>
              <a:off x="2556141" y="1450285"/>
              <a:ext cx="1671688" cy="948463"/>
              <a:chOff x="1512711" y="3046871"/>
              <a:chExt cx="9401389" cy="5578969"/>
            </a:xfrm>
            <a:noFill/>
          </p:grpSpPr>
          <p:sp>
            <p:nvSpPr>
              <p:cNvPr id="147" name="Free Form 3">
                <a:extLst>
                  <a:ext uri="{FF2B5EF4-FFF2-40B4-BE49-F238E27FC236}">
                    <a16:creationId xmlns:a16="http://schemas.microsoft.com/office/drawing/2014/main" id="{77026378-E265-4C47-A0E4-D47BE16951BD}"/>
                  </a:ext>
                </a:extLst>
              </p:cNvPr>
              <p:cNvSpPr/>
              <p:nvPr/>
            </p:nvSpPr>
            <p:spPr>
              <a:xfrm>
                <a:off x="6775527" y="3139265"/>
                <a:ext cx="126978" cy="126977"/>
              </a:xfrm>
              <a:custGeom>
                <a:avLst/>
                <a:gdLst/>
                <a:ahLst/>
                <a:cxnLst/>
                <a:rect b="0" l="0" r="0" t="0"/>
                <a:pathLst>
                  <a:path h="126977" w="126977">
                    <a:moveTo>
                      <a:pt x="62992" y="270"/>
                    </a:moveTo>
                    <a:cubicBezTo>
                      <a:pt x="97908" y="0"/>
                      <a:pt x="126435" y="28075"/>
                      <a:pt x="126706" y="62992"/>
                    </a:cubicBezTo>
                    <a:cubicBezTo>
                      <a:pt x="126977" y="97908"/>
                      <a:pt x="98901" y="126435"/>
                      <a:pt x="63985" y="126706"/>
                    </a:cubicBezTo>
                    <a:cubicBezTo>
                      <a:pt x="29068" y="126977"/>
                      <a:pt x="541" y="98901"/>
                      <a:pt x="270" y="63985"/>
                    </a:cubicBezTo>
                    <a:cubicBezTo>
                      <a:pt x="0" y="29068"/>
                      <a:pt x="28075" y="541"/>
                      <a:pt x="62992" y="27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48" name="Free Form 4">
                <a:extLst>
                  <a:ext uri="{FF2B5EF4-FFF2-40B4-BE49-F238E27FC236}">
                    <a16:creationId xmlns:a16="http://schemas.microsoft.com/office/drawing/2014/main" id="{D088F88B-18CC-4ADD-B648-940E02D59200}"/>
                  </a:ext>
                </a:extLst>
              </p:cNvPr>
              <p:cNvSpPr/>
              <p:nvPr/>
            </p:nvSpPr>
            <p:spPr>
              <a:xfrm>
                <a:off x="6706726" y="3493912"/>
                <a:ext cx="3820160" cy="4731173"/>
              </a:xfrm>
              <a:custGeom>
                <a:avLst/>
                <a:gdLst/>
                <a:ahLst/>
                <a:cxnLst/>
                <a:rect b="0" l="0" r="0" t="0"/>
                <a:pathLst>
                  <a:path h="4731173" w="3820160">
                    <a:moveTo>
                      <a:pt x="2751102" y="0"/>
                    </a:moveTo>
                    <a:lnTo>
                      <a:pt x="3736622" y="0"/>
                    </a:lnTo>
                    <a:cubicBezTo>
                      <a:pt x="3782906" y="0"/>
                      <a:pt x="3820160" y="37253"/>
                      <a:pt x="3820160" y="83537"/>
                    </a:cubicBezTo>
                    <a:lnTo>
                      <a:pt x="3820160" y="4647635"/>
                    </a:lnTo>
                    <a:cubicBezTo>
                      <a:pt x="3820160" y="4693920"/>
                      <a:pt x="3782906" y="4731173"/>
                      <a:pt x="3736622" y="4731173"/>
                    </a:cubicBezTo>
                    <a:lnTo>
                      <a:pt x="0" y="4731173"/>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9" name="Free Form 5">
                <a:extLst>
                  <a:ext uri="{FF2B5EF4-FFF2-40B4-BE49-F238E27FC236}">
                    <a16:creationId xmlns:a16="http://schemas.microsoft.com/office/drawing/2014/main" id="{05FFFC13-0339-40EA-8447-E38D6E551158}"/>
                  </a:ext>
                </a:extLst>
              </p:cNvPr>
              <p:cNvSpPr/>
              <p:nvPr/>
            </p:nvSpPr>
            <p:spPr>
              <a:xfrm>
                <a:off x="2760135" y="3046871"/>
                <a:ext cx="8153965" cy="5578969"/>
              </a:xfrm>
              <a:custGeom>
                <a:avLst/>
                <a:gdLst/>
                <a:ahLst/>
                <a:cxnLst/>
                <a:rect b="0" l="0" r="0" t="0"/>
                <a:pathLst>
                  <a:path h="5578968" w="8153964">
                    <a:moveTo>
                      <a:pt x="8006080" y="0"/>
                    </a:moveTo>
                    <a:lnTo>
                      <a:pt x="149013" y="0"/>
                    </a:lnTo>
                    <a:cubicBezTo>
                      <a:pt x="67733" y="0"/>
                      <a:pt x="1128" y="66604"/>
                      <a:pt x="1128" y="147884"/>
                    </a:cubicBezTo>
                    <a:lnTo>
                      <a:pt x="1128" y="767644"/>
                    </a:lnTo>
                    <a:lnTo>
                      <a:pt x="310444" y="768773"/>
                    </a:lnTo>
                    <a:lnTo>
                      <a:pt x="310444" y="397368"/>
                    </a:lnTo>
                    <a:cubicBezTo>
                      <a:pt x="310444" y="349955"/>
                      <a:pt x="347697" y="312702"/>
                      <a:pt x="395111" y="312702"/>
                    </a:cubicBezTo>
                    <a:lnTo>
                      <a:pt x="7810782" y="312702"/>
                    </a:lnTo>
                    <a:cubicBezTo>
                      <a:pt x="7857066" y="312702"/>
                      <a:pt x="7895448" y="351084"/>
                      <a:pt x="7895448" y="397368"/>
                    </a:cubicBezTo>
                    <a:lnTo>
                      <a:pt x="7895448" y="5221111"/>
                    </a:lnTo>
                    <a:cubicBezTo>
                      <a:pt x="7895448" y="5268524"/>
                      <a:pt x="7858184" y="5305777"/>
                      <a:pt x="7810782" y="5305777"/>
                    </a:cubicBezTo>
                    <a:lnTo>
                      <a:pt x="393982" y="5305777"/>
                    </a:lnTo>
                    <a:cubicBezTo>
                      <a:pt x="347697" y="5305777"/>
                      <a:pt x="309315" y="5267395"/>
                      <a:pt x="309315" y="5221111"/>
                    </a:cubicBezTo>
                    <a:lnTo>
                      <a:pt x="309315" y="4796648"/>
                    </a:lnTo>
                    <a:lnTo>
                      <a:pt x="0" y="4797777"/>
                    </a:lnTo>
                    <a:lnTo>
                      <a:pt x="0" y="5431084"/>
                    </a:lnTo>
                    <a:cubicBezTo>
                      <a:pt x="0" y="5512364"/>
                      <a:pt x="66604" y="5578968"/>
                      <a:pt x="147884" y="5578968"/>
                    </a:cubicBezTo>
                    <a:lnTo>
                      <a:pt x="8004939" y="5578968"/>
                    </a:lnTo>
                    <a:cubicBezTo>
                      <a:pt x="8086231" y="5578968"/>
                      <a:pt x="8152835" y="5512364"/>
                      <a:pt x="8152835" y="5431084"/>
                    </a:cubicBezTo>
                    <a:lnTo>
                      <a:pt x="8152835" y="147884"/>
                    </a:lnTo>
                    <a:cubicBezTo>
                      <a:pt x="8153964" y="66604"/>
                      <a:pt x="8087360" y="0"/>
                      <a:pt x="8006080"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0" name="Rectangle 6">
                <a:extLst>
                  <a:ext uri="{FF2B5EF4-FFF2-40B4-BE49-F238E27FC236}">
                    <a16:creationId xmlns:a16="http://schemas.microsoft.com/office/drawing/2014/main" id="{B6A56304-7DBC-4846-BA9E-4C974EE8F88E}"/>
                  </a:ext>
                </a:extLst>
              </p:cNvPr>
              <p:cNvSpPr/>
              <p:nvPr/>
            </p:nvSpPr>
            <p:spPr>
              <a:xfrm>
                <a:off x="2754488" y="3814515"/>
                <a:ext cx="5645" cy="4031262"/>
              </a:xfrm>
              <a:prstGeom prst="rect">
                <a:avLst/>
              </a:pr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51" name="Free Form 7">
                <a:extLst>
                  <a:ext uri="{FF2B5EF4-FFF2-40B4-BE49-F238E27FC236}">
                    <a16:creationId xmlns:a16="http://schemas.microsoft.com/office/drawing/2014/main" id="{0EF87D86-79AA-45A3-A672-58D3AC3C067F}"/>
                  </a:ext>
                </a:extLst>
              </p:cNvPr>
              <p:cNvSpPr/>
              <p:nvPr/>
            </p:nvSpPr>
            <p:spPr>
              <a:xfrm>
                <a:off x="1512711" y="6619786"/>
                <a:ext cx="1877502" cy="749593"/>
              </a:xfrm>
              <a:custGeom>
                <a:avLst/>
                <a:gdLst/>
                <a:ahLst/>
                <a:cxnLst/>
                <a:rect b="0" l="0" r="0" t="0"/>
                <a:pathLst>
                  <a:path h="843280" w="2112151">
                    <a:moveTo>
                      <a:pt x="2112151" y="0"/>
                    </a:moveTo>
                    <a:lnTo>
                      <a:pt x="977617" y="0"/>
                    </a:lnTo>
                    <a:lnTo>
                      <a:pt x="977617" y="843280"/>
                    </a:lnTo>
                    <a:lnTo>
                      <a:pt x="0" y="843280"/>
                    </a:lnTo>
                  </a:path>
                </a:pathLst>
              </a:custGeom>
              <a:noFill/>
              <a:ln cap="rnd" cmpd="sng" w="63500">
                <a:solidFill>
                  <a:srgbClr val="083370">
                    <a:alpha val="100000"/>
                  </a:srgbClr>
                </a:solidFill>
                <a:prstDash val="solid"/>
                <a:round/>
              </a:ln>
            </p:spPr>
            <p:txBody>
              <a:bodyPr anchor="ctr" wrap="square">
                <a:spAutoFit/>
              </a:bodyPr>
              <a:lstStyle/>
              <a:p>
                <a:pPr algn="ctr"/>
                <a:endParaRPr lang="en-US"/>
              </a:p>
            </p:txBody>
          </p:sp>
          <p:sp>
            <p:nvSpPr>
              <p:cNvPr id="152" name="Free Form 8">
                <a:extLst>
                  <a:ext uri="{FF2B5EF4-FFF2-40B4-BE49-F238E27FC236}">
                    <a16:creationId xmlns:a16="http://schemas.microsoft.com/office/drawing/2014/main" id="{83F08727-7044-48F1-90F9-56F2A65793F2}"/>
                  </a:ext>
                </a:extLst>
              </p:cNvPr>
              <p:cNvSpPr/>
              <p:nvPr/>
            </p:nvSpPr>
            <p:spPr>
              <a:xfrm>
                <a:off x="1512711" y="5866833"/>
                <a:ext cx="1109697" cy="0"/>
              </a:xfrm>
              <a:custGeom>
                <a:avLst/>
                <a:gdLst/>
                <a:ahLst/>
                <a:cxnLst/>
                <a:rect b="0" l="0" r="0" t="0"/>
                <a:pathLst>
                  <a:path w="1109697">
                    <a:moveTo>
                      <a:pt x="0" y="0"/>
                    </a:moveTo>
                    <a:lnTo>
                      <a:pt x="1109697"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sp>
            <p:nvSpPr>
              <p:cNvPr id="153" name="Free Form 9">
                <a:extLst>
                  <a:ext uri="{FF2B5EF4-FFF2-40B4-BE49-F238E27FC236}">
                    <a16:creationId xmlns:a16="http://schemas.microsoft.com/office/drawing/2014/main" id="{AAD35B48-502D-401B-93FE-977C2D6AE25F}"/>
                  </a:ext>
                </a:extLst>
              </p:cNvPr>
              <p:cNvSpPr/>
              <p:nvPr/>
            </p:nvSpPr>
            <p:spPr>
              <a:xfrm>
                <a:off x="3096539" y="5876992"/>
                <a:ext cx="960685" cy="0"/>
              </a:xfrm>
              <a:custGeom>
                <a:avLst/>
                <a:gdLst/>
                <a:ahLst/>
                <a:cxnLst/>
                <a:rect b="0" l="0" r="0" t="0"/>
                <a:pathLst>
                  <a:path w="960684">
                    <a:moveTo>
                      <a:pt x="0" y="0"/>
                    </a:moveTo>
                    <a:lnTo>
                      <a:pt x="960684" y="0"/>
                    </a:lnTo>
                  </a:path>
                </a:pathLst>
              </a:custGeom>
              <a:noFill/>
              <a:ln cap="rnd" cmpd="sng" w="63500">
                <a:solidFill>
                  <a:srgbClr val="083370">
                    <a:alpha val="100000"/>
                  </a:srgbClr>
                </a:solidFill>
                <a:prstDash val="solid"/>
                <a:round/>
              </a:ln>
            </p:spPr>
            <p:txBody>
              <a:bodyPr anchor="ctr">
                <a:spAutoFit/>
              </a:bodyPr>
              <a:lstStyle/>
              <a:p>
                <a:pPr algn="ctr"/>
                <a:endParaRPr dirty="0" lang="en-US"/>
              </a:p>
            </p:txBody>
          </p:sp>
          <p:sp>
            <p:nvSpPr>
              <p:cNvPr id="154" name="Free Form 10">
                <a:extLst>
                  <a:ext uri="{FF2B5EF4-FFF2-40B4-BE49-F238E27FC236}">
                    <a16:creationId xmlns:a16="http://schemas.microsoft.com/office/drawing/2014/main" id="{1E6D756F-1BD2-4DC6-B87F-A5DDA31F9EDE}"/>
                  </a:ext>
                </a:extLst>
              </p:cNvPr>
              <p:cNvSpPr/>
              <p:nvPr/>
            </p:nvSpPr>
            <p:spPr>
              <a:xfrm>
                <a:off x="1512712" y="4347350"/>
                <a:ext cx="2112151" cy="843280"/>
              </a:xfrm>
              <a:custGeom>
                <a:avLst/>
                <a:gdLst/>
                <a:ahLst/>
                <a:cxnLst/>
                <a:rect b="0" l="0" r="0" t="0"/>
                <a:pathLst>
                  <a:path h="843280" w="2112151">
                    <a:moveTo>
                      <a:pt x="2112151" y="843280"/>
                    </a:moveTo>
                    <a:lnTo>
                      <a:pt x="977617" y="843280"/>
                    </a:lnTo>
                    <a:lnTo>
                      <a:pt x="977617" y="0"/>
                    </a:lnTo>
                    <a:lnTo>
                      <a:pt x="0"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grpSp>
        <p:sp>
          <p:nvSpPr>
            <p:cNvPr id="143" name="Free Form 11">
              <a:extLst>
                <a:ext uri="{FF2B5EF4-FFF2-40B4-BE49-F238E27FC236}">
                  <a16:creationId xmlns:a16="http://schemas.microsoft.com/office/drawing/2014/main" id="{E7478582-8566-4BE2-B517-A53DAD2F8324}"/>
                </a:ext>
              </a:extLst>
            </p:cNvPr>
            <p:cNvSpPr/>
            <p:nvPr/>
          </p:nvSpPr>
          <p:spPr>
            <a:xfrm>
              <a:off x="2604516" y="2427728"/>
              <a:ext cx="1804772" cy="59301"/>
            </a:xfrm>
            <a:custGeom>
              <a:avLst/>
              <a:gdLst/>
              <a:ahLst/>
              <a:cxnLst/>
              <a:rect b="0" l="0" r="0" t="0"/>
              <a:pathLst>
                <a:path h="348815" w="10149840">
                  <a:moveTo>
                    <a:pt x="10145324" y="0"/>
                  </a:moveTo>
                  <a:lnTo>
                    <a:pt x="5797973" y="0"/>
                  </a:lnTo>
                  <a:cubicBezTo>
                    <a:pt x="5795715" y="103846"/>
                    <a:pt x="5752817" y="158044"/>
                    <a:pt x="5699760" y="158044"/>
                  </a:cubicBezTo>
                  <a:lnTo>
                    <a:pt x="4439931" y="158044"/>
                  </a:lnTo>
                  <a:cubicBezTo>
                    <a:pt x="4386862" y="158044"/>
                    <a:pt x="4343975" y="103846"/>
                    <a:pt x="4341706" y="0"/>
                  </a:cubicBezTo>
                  <a:lnTo>
                    <a:pt x="4515" y="0"/>
                  </a:lnTo>
                  <a:cubicBezTo>
                    <a:pt x="2257" y="0"/>
                    <a:pt x="0" y="3386"/>
                    <a:pt x="0" y="9031"/>
                  </a:cubicBezTo>
                  <a:cubicBezTo>
                    <a:pt x="0" y="171579"/>
                    <a:pt x="361244" y="312690"/>
                    <a:pt x="575733" y="348815"/>
                  </a:cubicBezTo>
                  <a:lnTo>
                    <a:pt x="5069840" y="348815"/>
                  </a:lnTo>
                  <a:lnTo>
                    <a:pt x="9574106" y="348815"/>
                  </a:lnTo>
                  <a:cubicBezTo>
                    <a:pt x="9788595" y="312690"/>
                    <a:pt x="10149840" y="170462"/>
                    <a:pt x="10149840" y="9031"/>
                  </a:cubicBezTo>
                  <a:cubicBezTo>
                    <a:pt x="10148711" y="4504"/>
                    <a:pt x="10147582" y="0"/>
                    <a:pt x="10145324"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4" name="Free Form 12">
              <a:extLst>
                <a:ext uri="{FF2B5EF4-FFF2-40B4-BE49-F238E27FC236}">
                  <a16:creationId xmlns:a16="http://schemas.microsoft.com/office/drawing/2014/main" id="{3A3E33A7-B311-451F-AA48-369B9E1369F7}"/>
                </a:ext>
              </a:extLst>
            </p:cNvPr>
            <p:cNvSpPr/>
            <p:nvPr/>
          </p:nvSpPr>
          <p:spPr>
            <a:xfrm>
              <a:off x="2333129" y="1844870"/>
              <a:ext cx="179454" cy="171574"/>
            </a:xfrm>
            <a:custGeom>
              <a:avLst/>
              <a:gdLst/>
              <a:ahLst/>
              <a:cxnLst/>
              <a:rect b="0" l="0" r="0" t="0"/>
              <a:pathLst>
                <a:path h="1009215" w="1009226">
                  <a:moveTo>
                    <a:pt x="504613" y="0"/>
                  </a:moveTo>
                  <a:cubicBezTo>
                    <a:pt x="783302" y="0"/>
                    <a:pt x="1009226" y="225924"/>
                    <a:pt x="1009226" y="504613"/>
                  </a:cubicBezTo>
                  <a:cubicBezTo>
                    <a:pt x="1009226" y="783302"/>
                    <a:pt x="783302" y="1009215"/>
                    <a:pt x="504613" y="1009215"/>
                  </a:cubicBezTo>
                  <a:cubicBezTo>
                    <a:pt x="225924" y="1009215"/>
                    <a:pt x="0" y="783302"/>
                    <a:pt x="0" y="504613"/>
                  </a:cubicBezTo>
                  <a:cubicBezTo>
                    <a:pt x="0" y="225924"/>
                    <a:pt x="225924" y="0"/>
                    <a:pt x="504613"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5" name="Free Form 13">
              <a:extLst>
                <a:ext uri="{FF2B5EF4-FFF2-40B4-BE49-F238E27FC236}">
                  <a16:creationId xmlns:a16="http://schemas.microsoft.com/office/drawing/2014/main" id="{7B20F60C-A05A-47B4-95EE-B1745EF89443}"/>
                </a:ext>
              </a:extLst>
            </p:cNvPr>
            <p:cNvSpPr/>
            <p:nvPr/>
          </p:nvSpPr>
          <p:spPr>
            <a:xfrm>
              <a:off x="2346978" y="1598446"/>
              <a:ext cx="151953" cy="145091"/>
            </a:xfrm>
            <a:custGeom>
              <a:avLst/>
              <a:gdLst/>
              <a:ahLst/>
              <a:cxnLst/>
              <a:rect b="0" l="0" r="0" t="0"/>
              <a:pathLst>
                <a:path h="853440" w="854568">
                  <a:moveTo>
                    <a:pt x="778933" y="853440"/>
                  </a:moveTo>
                  <a:lnTo>
                    <a:pt x="74506" y="853440"/>
                  </a:lnTo>
                  <a:cubicBezTo>
                    <a:pt x="32737" y="853440"/>
                    <a:pt x="0" y="819573"/>
                    <a:pt x="0" y="778933"/>
                  </a:cubicBezTo>
                  <a:lnTo>
                    <a:pt x="0" y="74506"/>
                  </a:lnTo>
                  <a:cubicBezTo>
                    <a:pt x="0" y="32737"/>
                    <a:pt x="33866" y="0"/>
                    <a:pt x="74506" y="0"/>
                  </a:cubicBezTo>
                  <a:lnTo>
                    <a:pt x="778933" y="0"/>
                  </a:lnTo>
                  <a:cubicBezTo>
                    <a:pt x="820702" y="0"/>
                    <a:pt x="853440" y="33866"/>
                    <a:pt x="853440" y="74506"/>
                  </a:cubicBezTo>
                  <a:lnTo>
                    <a:pt x="853440" y="777804"/>
                  </a:lnTo>
                  <a:cubicBezTo>
                    <a:pt x="854568" y="819573"/>
                    <a:pt x="820702" y="853440"/>
                    <a:pt x="778933" y="853440"/>
                  </a:cubicBezTo>
                  <a:close/>
                </a:path>
              </a:pathLst>
            </a:custGeom>
            <a:solidFill>
              <a:srgbClr val="FF8F02">
                <a:alpha val="100000"/>
              </a:srgbClr>
            </a:solidFill>
            <a:ln cap="flat" cmpd="sng" w="0">
              <a:noFill/>
              <a:prstDash val="solid"/>
              <a:miter lim="800000"/>
            </a:ln>
          </p:spPr>
          <p:txBody>
            <a:bodyPr anchor="ctr" wrap="square">
              <a:spAutoFit/>
            </a:bodyPr>
            <a:lstStyle/>
            <a:p>
              <a:pPr algn="ctr"/>
              <a:endParaRPr lang="en-US"/>
            </a:p>
          </p:txBody>
        </p:sp>
        <p:sp>
          <p:nvSpPr>
            <p:cNvPr id="146" name="Free Form 14">
              <a:extLst>
                <a:ext uri="{FF2B5EF4-FFF2-40B4-BE49-F238E27FC236}">
                  <a16:creationId xmlns:a16="http://schemas.microsoft.com/office/drawing/2014/main" id="{DC8AC1C3-30FE-407B-BFD9-4FA6DDAE7F94}"/>
                </a:ext>
              </a:extLst>
            </p:cNvPr>
            <p:cNvSpPr/>
            <p:nvPr/>
          </p:nvSpPr>
          <p:spPr>
            <a:xfrm>
              <a:off x="2332526" y="2096093"/>
              <a:ext cx="180658" cy="158331"/>
            </a:xfrm>
            <a:custGeom>
              <a:avLst/>
              <a:gdLst/>
              <a:ahLst/>
              <a:cxnLst/>
              <a:rect b="0" l="0" r="0" t="0"/>
              <a:pathLst>
                <a:path h="931322" w="1016000">
                  <a:moveTo>
                    <a:pt x="76764" y="931322"/>
                  </a:moveTo>
                  <a:lnTo>
                    <a:pt x="939235" y="931322"/>
                  </a:lnTo>
                  <a:cubicBezTo>
                    <a:pt x="985520" y="931322"/>
                    <a:pt x="1016000" y="881662"/>
                    <a:pt x="993422" y="839882"/>
                  </a:cubicBezTo>
                  <a:lnTo>
                    <a:pt x="562186" y="42897"/>
                  </a:lnTo>
                  <a:cubicBezTo>
                    <a:pt x="538480" y="0"/>
                    <a:pt x="476391" y="0"/>
                    <a:pt x="453813" y="42897"/>
                  </a:cubicBezTo>
                  <a:lnTo>
                    <a:pt x="22577" y="839882"/>
                  </a:lnTo>
                  <a:cubicBezTo>
                    <a:pt x="0" y="881662"/>
                    <a:pt x="30480" y="931322"/>
                    <a:pt x="76764" y="931322"/>
                  </a:cubicBezTo>
                  <a:close/>
                </a:path>
              </a:pathLst>
            </a:custGeom>
            <a:solidFill>
              <a:srgbClr val="2095F3">
                <a:alpha val="100000"/>
              </a:srgbClr>
            </a:solidFill>
            <a:ln cap="flat" cmpd="sng" w="0">
              <a:noFill/>
              <a:prstDash val="solid"/>
              <a:miter lim="800000"/>
            </a:ln>
          </p:spPr>
          <p:txBody>
            <a:bodyPr anchor="ctr" wrap="square">
              <a:spAutoFit/>
            </a:bodyPr>
            <a:lstStyle/>
            <a:p>
              <a:pPr algn="ctr"/>
              <a:endParaRPr lang="en-US"/>
            </a:p>
          </p:txBody>
        </p:sp>
      </p:grpSp>
      <p:sp>
        <p:nvSpPr>
          <p:cNvPr id="155" name="TextBox 154">
            <a:extLst>
              <a:ext uri="{FF2B5EF4-FFF2-40B4-BE49-F238E27FC236}">
                <a16:creationId xmlns:a16="http://schemas.microsoft.com/office/drawing/2014/main" id="{D42471EE-5605-435D-A14A-E0FF8D974D20}"/>
              </a:ext>
            </a:extLst>
          </p:cNvPr>
          <p:cNvSpPr txBox="1"/>
          <p:nvPr/>
        </p:nvSpPr>
        <p:spPr>
          <a:xfrm>
            <a:off x="4901089" y="5491099"/>
            <a:ext cx="2376976" cy="510778"/>
          </a:xfrm>
          <a:prstGeom prst="roundRect">
            <a:avLst>
              <a:gd fmla="val 19022" name="adj"/>
            </a:avLst>
          </a:prstGeom>
          <a:solidFill>
            <a:schemeClr val="accent2"/>
          </a:solidFill>
        </p:spPr>
        <p:txBody>
          <a:bodyPr rtlCol="0" wrap="square">
            <a:spAutoFit/>
          </a:bodyPr>
          <a:lstStyle/>
          <a:p txid="225fe16646ec4b2c719e8ce01ea97f77">
            <a:pPr algn="ctr"/>
            <a:r>
              <a:rPr lang="nb-NO" sz="2400">
                <a:solidFill>
                  <a:schemeClr val="bg1"/>
                </a:solidFill>
                <a:latin charset="-79" panose="02000604000000020004" pitchFamily="2" typeface="Rubik"/>
                <a:cs charset="-79" panose="02000604000000020004" pitchFamily="2" typeface="Rubik"/>
              </a:rPr>
              <a:t>Collecte de données</a:t>
            </a:r>
            <a:endParaRPr dirty="0" lang="en-US" sz="2400">
              <a:solidFill>
                <a:schemeClr val="bg1"/>
              </a:solidFill>
              <a:latin charset="-79" panose="02000604000000020004" pitchFamily="2" typeface="Rubik"/>
              <a:cs charset="-79" panose="02000604000000020004" pitchFamily="2" typeface="Rubik"/>
            </a:endParaRPr>
          </a:p>
        </p:txBody>
      </p:sp>
      <p:sp>
        <p:nvSpPr>
          <p:cNvPr id="173" name="TextBox 172">
            <a:extLst>
              <a:ext uri="{FF2B5EF4-FFF2-40B4-BE49-F238E27FC236}">
                <a16:creationId xmlns:a16="http://schemas.microsoft.com/office/drawing/2014/main" id="{C6A3A568-EE9B-42CF-BC67-BC0FD4F78E25}"/>
              </a:ext>
            </a:extLst>
          </p:cNvPr>
          <p:cNvSpPr txBox="1"/>
          <p:nvPr/>
        </p:nvSpPr>
        <p:spPr>
          <a:xfrm>
            <a:off x="4946607" y="1339643"/>
            <a:ext cx="2320578" cy="510778"/>
          </a:xfrm>
          <a:prstGeom prst="roundRect">
            <a:avLst/>
          </a:prstGeom>
          <a:solidFill>
            <a:schemeClr val="accent1"/>
          </a:solidFill>
        </p:spPr>
        <p:txBody>
          <a:bodyPr rtlCol="0" wrap="square">
            <a:spAutoFit/>
          </a:bodyPr>
          <a:lstStyle>
            <a:defPPr algn="l" lvl="0" marR="0" rtl="0">
              <a:lnSpc>
                <a:spcPct val="100000"/>
              </a:lnSpc>
              <a:spcBef>
                <a:spcPts val="0"/>
              </a:spcBef>
              <a:spcAft>
                <a:spcPts val="0"/>
              </a:spcAft>
            </a:defPPr>
            <a:lvl1pPr algn="ctr">
              <a:defRPr sz="2400">
                <a:solidFill>
                  <a:schemeClr val="bg1"/>
                </a:solidFill>
                <a:latin charset="-79" panose="02000604000000020004" pitchFamily="2" typeface="Rubik"/>
                <a:cs charset="-79" panose="02000604000000020004" pitchFamily="2" typeface="Rubik"/>
              </a:defRPr>
            </a:lvl1pPr>
          </a:lstStyle>
          <a:p txid="47ac779f6b2c87cec8f670c279cee14d">
            <a:r>
              <a:rPr lang="nb-NO"/>
              <a:t>Analyse des données</a:t>
            </a:r>
            <a:endParaRPr dirty="0" lang="en-US"/>
          </a:p>
        </p:txBody>
      </p:sp>
      <p:pic>
        <p:nvPicPr>
          <p:cNvPr id="121" name="Graphic 120">
            <a:extLst>
              <a:ext uri="{FF2B5EF4-FFF2-40B4-BE49-F238E27FC236}">
                <a16:creationId xmlns:a16="http://schemas.microsoft.com/office/drawing/2014/main" id="{25EC3203-D63C-4273-AFB3-83178D1823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350" y="2520438"/>
            <a:ext cx="800099" cy="800099"/>
          </a:xfrm>
          <a:prstGeom prst="rect">
            <a:avLst/>
          </a:prstGeom>
        </p:spPr>
      </p:pic>
      <p:pic>
        <p:nvPicPr>
          <p:cNvPr id="174" name="Graphic 173">
            <a:extLst>
              <a:ext uri="{FF2B5EF4-FFF2-40B4-BE49-F238E27FC236}">
                <a16:creationId xmlns:a16="http://schemas.microsoft.com/office/drawing/2014/main" id="{7917AC63-0957-46CB-8EE0-58206CD8E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997" y="2520438"/>
            <a:ext cx="800099" cy="800099"/>
          </a:xfrm>
          <a:prstGeom prst="rect">
            <a:avLst/>
          </a:prstGeom>
        </p:spPr>
      </p:pic>
      <p:pic>
        <p:nvPicPr>
          <p:cNvPr id="175" name="Graphic 174">
            <a:extLst>
              <a:ext uri="{FF2B5EF4-FFF2-40B4-BE49-F238E27FC236}">
                <a16:creationId xmlns:a16="http://schemas.microsoft.com/office/drawing/2014/main" id="{D704DEE3-D67D-4C96-8710-8295137B88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6644" y="2520438"/>
            <a:ext cx="800099" cy="800099"/>
          </a:xfrm>
          <a:prstGeom prst="rect">
            <a:avLst/>
          </a:prstGeom>
        </p:spPr>
      </p:pic>
      <p:pic>
        <p:nvPicPr>
          <p:cNvPr id="176" name="Graphic 175">
            <a:extLst>
              <a:ext uri="{FF2B5EF4-FFF2-40B4-BE49-F238E27FC236}">
                <a16:creationId xmlns:a16="http://schemas.microsoft.com/office/drawing/2014/main" id="{D3FE9DC5-B273-42CD-93D3-916F5FD404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91" y="2520438"/>
            <a:ext cx="800099" cy="800099"/>
          </a:xfrm>
          <a:prstGeom prst="rect">
            <a:avLst/>
          </a:prstGeom>
        </p:spPr>
      </p:pic>
      <p:pic>
        <p:nvPicPr>
          <p:cNvPr id="177" name="Graphic 176">
            <a:extLst>
              <a:ext uri="{FF2B5EF4-FFF2-40B4-BE49-F238E27FC236}">
                <a16:creationId xmlns:a16="http://schemas.microsoft.com/office/drawing/2014/main" id="{CBD0C2C5-123C-470D-9CE0-B7EA8F368D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9938" y="2520438"/>
            <a:ext cx="800099" cy="800099"/>
          </a:xfrm>
          <a:prstGeom prst="rect">
            <a:avLst/>
          </a:prstGeom>
        </p:spPr>
      </p:pic>
      <p:pic>
        <p:nvPicPr>
          <p:cNvPr id="178" name="Graphic 177">
            <a:extLst>
              <a:ext uri="{FF2B5EF4-FFF2-40B4-BE49-F238E27FC236}">
                <a16:creationId xmlns:a16="http://schemas.microsoft.com/office/drawing/2014/main" id="{368B6087-9E97-4C8F-895E-432FC057A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1585" y="2520438"/>
            <a:ext cx="800099" cy="800099"/>
          </a:xfrm>
          <a:prstGeom prst="rect">
            <a:avLst/>
          </a:prstGeom>
        </p:spPr>
      </p:pic>
      <p:pic>
        <p:nvPicPr>
          <p:cNvPr id="179" name="Graphic 178">
            <a:extLst>
              <a:ext uri="{FF2B5EF4-FFF2-40B4-BE49-F238E27FC236}">
                <a16:creationId xmlns:a16="http://schemas.microsoft.com/office/drawing/2014/main" id="{495F9AEB-8C1A-4B1F-8E7F-ADFFCC71A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32" y="2520438"/>
            <a:ext cx="800099" cy="800099"/>
          </a:xfrm>
          <a:prstGeom prst="rect">
            <a:avLst/>
          </a:prstGeom>
        </p:spPr>
      </p:pic>
      <p:pic>
        <p:nvPicPr>
          <p:cNvPr id="180" name="Graphic 179">
            <a:extLst>
              <a:ext uri="{FF2B5EF4-FFF2-40B4-BE49-F238E27FC236}">
                <a16:creationId xmlns:a16="http://schemas.microsoft.com/office/drawing/2014/main" id="{FC71628F-1B9A-45E1-B51E-9A9057735E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4879" y="2520438"/>
            <a:ext cx="800099" cy="800099"/>
          </a:xfrm>
          <a:prstGeom prst="rect">
            <a:avLst/>
          </a:prstGeom>
        </p:spPr>
      </p:pic>
      <p:pic>
        <p:nvPicPr>
          <p:cNvPr id="181" name="Graphic 180">
            <a:extLst>
              <a:ext uri="{FF2B5EF4-FFF2-40B4-BE49-F238E27FC236}">
                <a16:creationId xmlns:a16="http://schemas.microsoft.com/office/drawing/2014/main" id="{09423C09-9603-48F7-9206-4B72FFF78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6526" y="2520438"/>
            <a:ext cx="800099" cy="800099"/>
          </a:xfrm>
          <a:prstGeom prst="rect">
            <a:avLst/>
          </a:prstGeom>
        </p:spPr>
      </p:pic>
      <p:pic>
        <p:nvPicPr>
          <p:cNvPr id="182" name="Graphic 181">
            <a:extLst>
              <a:ext uri="{FF2B5EF4-FFF2-40B4-BE49-F238E27FC236}">
                <a16:creationId xmlns:a16="http://schemas.microsoft.com/office/drawing/2014/main" id="{FC8253E2-F965-4D26-99C3-E97FB375CB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8173" y="2520438"/>
            <a:ext cx="800099" cy="800099"/>
          </a:xfrm>
          <a:prstGeom prst="rect">
            <a:avLst/>
          </a:prstGeom>
        </p:spPr>
      </p:pic>
      <p:pic>
        <p:nvPicPr>
          <p:cNvPr id="183" name="Graphic 182">
            <a:extLst>
              <a:ext uri="{FF2B5EF4-FFF2-40B4-BE49-F238E27FC236}">
                <a16:creationId xmlns:a16="http://schemas.microsoft.com/office/drawing/2014/main" id="{CDFECC61-7DFA-4504-9B56-1D4C9237B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9820" y="2520438"/>
            <a:ext cx="800099" cy="800099"/>
          </a:xfrm>
          <a:prstGeom prst="rect">
            <a:avLst/>
          </a:prstGeom>
        </p:spPr>
      </p:pic>
      <p:pic>
        <p:nvPicPr>
          <p:cNvPr id="184" name="Graphic 183">
            <a:extLst>
              <a:ext uri="{FF2B5EF4-FFF2-40B4-BE49-F238E27FC236}">
                <a16:creationId xmlns:a16="http://schemas.microsoft.com/office/drawing/2014/main" id="{F0FA6D7E-74E3-4661-94F8-495EDFF72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81467" y="2520438"/>
            <a:ext cx="800099" cy="800099"/>
          </a:xfrm>
          <a:prstGeom prst="rect">
            <a:avLst/>
          </a:prstGeom>
        </p:spPr>
      </p:pic>
      <p:pic>
        <p:nvPicPr>
          <p:cNvPr id="185" name="Graphic 184">
            <a:extLst>
              <a:ext uri="{FF2B5EF4-FFF2-40B4-BE49-F238E27FC236}">
                <a16:creationId xmlns:a16="http://schemas.microsoft.com/office/drawing/2014/main" id="{0FBE6EB3-F3A0-4260-BC4E-B064F6A31F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13112" y="2520438"/>
            <a:ext cx="800099" cy="800099"/>
          </a:xfrm>
          <a:prstGeom prst="rect">
            <a:avLst/>
          </a:prstGeom>
        </p:spPr>
      </p:pic>
      <p:pic>
        <p:nvPicPr>
          <p:cNvPr id="186" name="Graphic 185">
            <a:extLst>
              <a:ext uri="{FF2B5EF4-FFF2-40B4-BE49-F238E27FC236}">
                <a16:creationId xmlns:a16="http://schemas.microsoft.com/office/drawing/2014/main" id="{42A5F884-C6DF-4E72-A087-BF1CB8CCAC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2226" y="2520438"/>
            <a:ext cx="800099" cy="800099"/>
          </a:xfrm>
          <a:prstGeom prst="rect">
            <a:avLst/>
          </a:prstGeom>
        </p:spPr>
      </p:pic>
      <p:pic>
        <p:nvPicPr>
          <p:cNvPr id="187" name="Graphic 186">
            <a:extLst>
              <a:ext uri="{FF2B5EF4-FFF2-40B4-BE49-F238E27FC236}">
                <a16:creationId xmlns:a16="http://schemas.microsoft.com/office/drawing/2014/main" id="{D414B1F8-2F36-49D7-864D-420B7626AE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6149" y="2520438"/>
            <a:ext cx="800099" cy="800099"/>
          </a:xfrm>
          <a:prstGeom prst="rect">
            <a:avLst/>
          </a:prstGeom>
        </p:spPr>
      </p:pic>
      <p:pic>
        <p:nvPicPr>
          <p:cNvPr id="188" name="Graphic 187">
            <a:extLst>
              <a:ext uri="{FF2B5EF4-FFF2-40B4-BE49-F238E27FC236}">
                <a16:creationId xmlns:a16="http://schemas.microsoft.com/office/drawing/2014/main" id="{24564F1F-18B2-4224-A149-35FD1D6E54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1687" y="2520438"/>
            <a:ext cx="800099" cy="800099"/>
          </a:xfrm>
          <a:prstGeom prst="rect">
            <a:avLst/>
          </a:prstGeom>
        </p:spPr>
      </p:pic>
      <p:pic>
        <p:nvPicPr>
          <p:cNvPr id="189" name="Graphic 188">
            <a:extLst>
              <a:ext uri="{FF2B5EF4-FFF2-40B4-BE49-F238E27FC236}">
                <a16:creationId xmlns:a16="http://schemas.microsoft.com/office/drawing/2014/main" id="{C4067B1A-5D2B-46C0-A1AB-C224385563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0727" y="2520438"/>
            <a:ext cx="800099" cy="800099"/>
          </a:xfrm>
          <a:prstGeom prst="rect">
            <a:avLst/>
          </a:prstGeom>
        </p:spPr>
      </p:pic>
      <p:sp>
        <p:nvSpPr>
          <p:cNvPr id="190" name="Right Brace 189">
            <a:extLst>
              <a:ext uri="{FF2B5EF4-FFF2-40B4-BE49-F238E27FC236}">
                <a16:creationId xmlns:a16="http://schemas.microsoft.com/office/drawing/2014/main" id="{C9531839-22AA-4F1D-872B-3D690605E195}"/>
              </a:ext>
            </a:extLst>
          </p:cNvPr>
          <p:cNvSpPr/>
          <p:nvPr/>
        </p:nvSpPr>
        <p:spPr>
          <a:xfrm rot="16200000">
            <a:off x="3135998"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91" name="Right Brace 190">
            <a:extLst>
              <a:ext uri="{FF2B5EF4-FFF2-40B4-BE49-F238E27FC236}">
                <a16:creationId xmlns:a16="http://schemas.microsoft.com/office/drawing/2014/main" id="{D71C324F-7AE9-4CC0-B029-5390D9393E37}"/>
              </a:ext>
            </a:extLst>
          </p:cNvPr>
          <p:cNvSpPr/>
          <p:nvPr/>
        </p:nvSpPr>
        <p:spPr>
          <a:xfrm rot="16200000">
            <a:off x="8731533"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id="192" name="Graphic 191">
            <a:extLst>
              <a:ext uri="{FF2B5EF4-FFF2-40B4-BE49-F238E27FC236}">
                <a16:creationId xmlns:a16="http://schemas.microsoft.com/office/drawing/2014/main" id="{140148E8-AF65-4221-A74C-0CC676141C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2247" y="2518310"/>
            <a:ext cx="800099" cy="800099"/>
          </a:xfrm>
          <a:prstGeom prst="rect">
            <a:avLst/>
          </a:prstGeom>
        </p:spPr>
      </p:pic>
      <p:pic>
        <p:nvPicPr>
          <p:cNvPr id="193" name="Graphic 192">
            <a:extLst>
              <a:ext uri="{FF2B5EF4-FFF2-40B4-BE49-F238E27FC236}">
                <a16:creationId xmlns:a16="http://schemas.microsoft.com/office/drawing/2014/main" id="{242A5D2E-E605-4B77-987F-72DF41ABC8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6930" y="2511160"/>
            <a:ext cx="800099" cy="800099"/>
          </a:xfrm>
          <a:prstGeom prst="rect">
            <a:avLst/>
          </a:prstGeom>
        </p:spPr>
      </p:pic>
      <p:pic>
        <p:nvPicPr>
          <p:cNvPr id="194" name="Graphic 193">
            <a:extLst>
              <a:ext uri="{FF2B5EF4-FFF2-40B4-BE49-F238E27FC236}">
                <a16:creationId xmlns:a16="http://schemas.microsoft.com/office/drawing/2014/main" id="{C204974E-149E-4136-9CCD-96BEFF80B5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07" y="2526468"/>
            <a:ext cx="800099" cy="800099"/>
          </a:xfrm>
          <a:prstGeom prst="rect">
            <a:avLst/>
          </a:prstGeom>
        </p:spPr>
      </p:pic>
      <p:sp>
        <p:nvSpPr>
          <p:cNvPr id="156" name="Rectangle: Rounded Corners 25">
            <a:extLst>
              <a:ext uri="{FF2B5EF4-FFF2-40B4-BE49-F238E27FC236}">
                <a16:creationId xmlns:a16="http://schemas.microsoft.com/office/drawing/2014/main" id="{5D71422B-081B-4499-AAAF-8BF028FD47C2}"/>
              </a:ext>
            </a:extLst>
          </p:cNvPr>
          <p:cNvSpPr/>
          <p:nvPr/>
        </p:nvSpPr>
        <p:spPr>
          <a:xfrm>
            <a:off x="5148142" y="199446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57" name="Rectangle: Rounded Corners 25">
            <a:extLst>
              <a:ext uri="{FF2B5EF4-FFF2-40B4-BE49-F238E27FC236}">
                <a16:creationId xmlns:a16="http://schemas.microsoft.com/office/drawing/2014/main" id="{5A74D2E7-E9AB-4A51-A48D-483684A081E0}"/>
              </a:ext>
            </a:extLst>
          </p:cNvPr>
          <p:cNvSpPr/>
          <p:nvPr/>
        </p:nvSpPr>
        <p:spPr>
          <a:xfrm>
            <a:off x="5158146" y="197570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dirty="0" err="1"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58" name="Rectangle: Rounded Corners 25">
            <a:extLst>
              <a:ext uri="{FF2B5EF4-FFF2-40B4-BE49-F238E27FC236}">
                <a16:creationId xmlns:a16="http://schemas.microsoft.com/office/drawing/2014/main" id="{7AA5F190-18CA-4869-8CDD-CA63168191CF}"/>
              </a:ext>
            </a:extLst>
          </p:cNvPr>
          <p:cNvSpPr/>
          <p:nvPr/>
        </p:nvSpPr>
        <p:spPr>
          <a:xfrm>
            <a:off x="5138138" y="19708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1184ffefd16bddb8b3e38cc82df2397">
            <a:pPr algn="ctr"/>
            <a:r>
              <a:rPr dirty="0" lang="es-ES" sz="2400">
                <a:latin charset="-79" pitchFamily="2" typeface="Rubik"/>
                <a:cs charset="-79" pitchFamily="2" typeface="Rubik"/>
              </a:rPr>
              <a:t>Tous les 6 mois</a:t>
            </a:r>
          </a:p>
        </p:txBody>
      </p:sp>
      <p:sp>
        <p:nvSpPr>
          <p:cNvPr id="159" name="Rectangle: Rounded Corners 25">
            <a:extLst>
              <a:ext uri="{FF2B5EF4-FFF2-40B4-BE49-F238E27FC236}">
                <a16:creationId xmlns:a16="http://schemas.microsoft.com/office/drawing/2014/main" id="{363CBD3E-E5FA-494D-BF32-26367235333D}"/>
              </a:ext>
            </a:extLst>
          </p:cNvPr>
          <p:cNvSpPr/>
          <p:nvPr/>
        </p:nvSpPr>
        <p:spPr>
          <a:xfrm>
            <a:off x="5160650" y="196941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60" name="Rectangle: Rounded Corners 25">
            <a:extLst>
              <a:ext uri="{FF2B5EF4-FFF2-40B4-BE49-F238E27FC236}">
                <a16:creationId xmlns:a16="http://schemas.microsoft.com/office/drawing/2014/main" id="{CE59722A-02C7-4F9C-9B4C-B8EE04565137}"/>
              </a:ext>
            </a:extLst>
          </p:cNvPr>
          <p:cNvSpPr/>
          <p:nvPr/>
        </p:nvSpPr>
        <p:spPr>
          <a:xfrm>
            <a:off x="5135634" y="197358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dirty="0" err="1" lang="es-ES" sz="2400">
                <a:latin charset="-79" pitchFamily="2" typeface="Rubik"/>
                <a:cs charset="-79" pitchFamily="2" typeface="Rubik"/>
              </a:rPr>
              <a:t>Hebdomadaire</a:t>
            </a:r>
            <a:endParaRPr dirty="0" lang="es-ES" sz="2400">
              <a:latin charset="-79" pitchFamily="2" typeface="Rubik"/>
              <a:cs charset="-79" pitchFamily="2" typeface="Rubik"/>
            </a:endParaRPr>
          </a:p>
        </p:txBody>
      </p:sp>
      <p:pic>
        <p:nvPicPr>
          <p:cNvPr id="161" name="Graphic 160">
            <a:extLst>
              <a:ext uri="{FF2B5EF4-FFF2-40B4-BE49-F238E27FC236}">
                <a16:creationId xmlns:a16="http://schemas.microsoft.com/office/drawing/2014/main" id="{53E61FA9-BD00-4E50-8ECE-E2DEDE58C7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0732" y="1957199"/>
            <a:ext cx="548641" cy="577328"/>
          </a:xfrm>
          <a:prstGeom prst="rect">
            <a:avLst/>
          </a:prstGeom>
        </p:spPr>
      </p:pic>
    </p:spTree>
    <p:custDataLst>
      <p:tags r:id="rId1"/>
    </p:custDataLst>
    <p:extLst>
      <p:ext uri="{BB962C8B-B14F-4D97-AF65-F5344CB8AC3E}">
        <p14:creationId xmlns:p14="http://schemas.microsoft.com/office/powerpoint/2010/main" val="3576119750"/>
      </p:ext>
    </p:extLst>
  </p:cSld>
  <p:clrMapOvr>
    <a:masterClrMapping/>
  </p:clrMapOvr>
  <mc:AlternateContent xmlns:mc="http://schemas.openxmlformats.org/markup-compatibility/2006">
    <mc:Choice xmlns:p159="http://schemas.microsoft.com/office/powerpoint/2015/09/main" Requires="p159">
      <p:transition advTm="32880" spd="med">
        <p159:morph option="byObject"/>
      </p:transition>
    </mc:Choice>
    <mc:Fallback>
      <p:transition advTm="3288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22"/>
                                        </p:tgtEl>
                                        <p:attrNameLst>
                                          <p:attrName>style.visibility</p:attrName>
                                        </p:attrNameLst>
                                      </p:cBhvr>
                                      <p:to>
                                        <p:strVal val="visible"/>
                                      </p:to>
                                    </p:set>
                                    <p:animEffect filter="fade" transition="in">
                                      <p:cBhvr>
                                        <p:cTn dur="500" id="7"/>
                                        <p:tgtEl>
                                          <p:spTgt spid="122"/>
                                        </p:tgtEl>
                                      </p:cBhvr>
                                    </p:animEffect>
                                  </p:childTnLst>
                                </p:cTn>
                              </p:par>
                              <p:par>
                                <p:cTn fill="hold" id="8" nodeType="withEffect" presetClass="entr" presetID="10" presetSubtype="0">
                                  <p:stCondLst>
                                    <p:cond delay="0"/>
                                  </p:stCondLst>
                                  <p:childTnLst>
                                    <p:set>
                                      <p:cBhvr>
                                        <p:cTn dur="1" fill="hold" id="9">
                                          <p:stCondLst>
                                            <p:cond delay="0"/>
                                          </p:stCondLst>
                                        </p:cTn>
                                        <p:tgtEl>
                                          <p:spTgt spid="115"/>
                                        </p:tgtEl>
                                        <p:attrNameLst>
                                          <p:attrName>style.visibility</p:attrName>
                                        </p:attrNameLst>
                                      </p:cBhvr>
                                      <p:to>
                                        <p:strVal val="visible"/>
                                      </p:to>
                                    </p:set>
                                    <p:animEffect filter="fade" transition="in">
                                      <p:cBhvr>
                                        <p:cTn dur="500" id="10"/>
                                        <p:tgtEl>
                                          <p:spTgt spid="11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 presetSubtype="4">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additive="base">
                                        <p:cTn dur="500" fill="hold" id="15"/>
                                        <p:tgtEl>
                                          <p:spTgt spid="4"/>
                                        </p:tgtEl>
                                        <p:attrNameLst>
                                          <p:attrName>ppt_x</p:attrName>
                                        </p:attrNameLst>
                                      </p:cBhvr>
                                      <p:tavLst>
                                        <p:tav tm="0">
                                          <p:val>
                                            <p:strVal val="#ppt_x"/>
                                          </p:val>
                                        </p:tav>
                                        <p:tav tm="100000">
                                          <p:val>
                                            <p:strVal val="#ppt_x"/>
                                          </p:val>
                                        </p:tav>
                                      </p:tavLst>
                                    </p:anim>
                                    <p:anim calcmode="lin" valueType="num">
                                      <p:cBhvr additive="base">
                                        <p:cTn dur="500" fill="hold" id="16"/>
                                        <p:tgtEl>
                                          <p:spTgt spid="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5"/>
                                        </p:tgtEl>
                                        <p:attrNameLst>
                                          <p:attrName>style.visibility</p:attrName>
                                        </p:attrNameLst>
                                      </p:cBhvr>
                                      <p:to>
                                        <p:strVal val="visible"/>
                                      </p:to>
                                    </p:set>
                                    <p:anim calcmode="lin" valueType="num">
                                      <p:cBhvr additive="base">
                                        <p:cTn dur="500" fill="hold" id="19"/>
                                        <p:tgtEl>
                                          <p:spTgt spid="5"/>
                                        </p:tgtEl>
                                        <p:attrNameLst>
                                          <p:attrName>ppt_x</p:attrName>
                                        </p:attrNameLst>
                                      </p:cBhvr>
                                      <p:tavLst>
                                        <p:tav tm="0">
                                          <p:val>
                                            <p:strVal val="#ppt_x"/>
                                          </p:val>
                                        </p:tav>
                                        <p:tav tm="100000">
                                          <p:val>
                                            <p:strVal val="#ppt_x"/>
                                          </p:val>
                                        </p:tav>
                                      </p:tavLst>
                                    </p:anim>
                                    <p:anim calcmode="lin" valueType="num">
                                      <p:cBhvr additive="base">
                                        <p:cTn dur="500" fill="hold" id="20"/>
                                        <p:tgtEl>
                                          <p:spTgt spid="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6"/>
                                        </p:tgtEl>
                                        <p:attrNameLst>
                                          <p:attrName>style.visibility</p:attrName>
                                        </p:attrNameLst>
                                      </p:cBhvr>
                                      <p:to>
                                        <p:strVal val="visible"/>
                                      </p:to>
                                    </p:set>
                                    <p:anim calcmode="lin" valueType="num">
                                      <p:cBhvr additive="base">
                                        <p:cTn dur="500" fill="hold" id="23"/>
                                        <p:tgtEl>
                                          <p:spTgt spid="6"/>
                                        </p:tgtEl>
                                        <p:attrNameLst>
                                          <p:attrName>ppt_x</p:attrName>
                                        </p:attrNameLst>
                                      </p:cBhvr>
                                      <p:tavLst>
                                        <p:tav tm="0">
                                          <p:val>
                                            <p:strVal val="#ppt_x"/>
                                          </p:val>
                                        </p:tav>
                                        <p:tav tm="100000">
                                          <p:val>
                                            <p:strVal val="#ppt_x"/>
                                          </p:val>
                                        </p:tav>
                                      </p:tavLst>
                                    </p:anim>
                                    <p:anim calcmode="lin" valueType="num">
                                      <p:cBhvr additive="base">
                                        <p:cTn dur="500" fill="hold" id="24"/>
                                        <p:tgtEl>
                                          <p:spTgt spid="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7"/>
                                        </p:tgtEl>
                                        <p:attrNameLst>
                                          <p:attrName>style.visibility</p:attrName>
                                        </p:attrNameLst>
                                      </p:cBhvr>
                                      <p:to>
                                        <p:strVal val="visible"/>
                                      </p:to>
                                    </p:set>
                                    <p:anim calcmode="lin" valueType="num">
                                      <p:cBhvr additive="base">
                                        <p:cTn dur="500" fill="hold" id="27"/>
                                        <p:tgtEl>
                                          <p:spTgt spid="7"/>
                                        </p:tgtEl>
                                        <p:attrNameLst>
                                          <p:attrName>ppt_x</p:attrName>
                                        </p:attrNameLst>
                                      </p:cBhvr>
                                      <p:tavLst>
                                        <p:tav tm="0">
                                          <p:val>
                                            <p:strVal val="#ppt_x"/>
                                          </p:val>
                                        </p:tav>
                                        <p:tav tm="100000">
                                          <p:val>
                                            <p:strVal val="#ppt_x"/>
                                          </p:val>
                                        </p:tav>
                                      </p:tavLst>
                                    </p:anim>
                                    <p:anim calcmode="lin" valueType="num">
                                      <p:cBhvr additive="base">
                                        <p:cTn dur="500" fill="hold" id="28"/>
                                        <p:tgtEl>
                                          <p:spTgt spid="7"/>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8"/>
                                        </p:tgtEl>
                                        <p:attrNameLst>
                                          <p:attrName>style.visibility</p:attrName>
                                        </p:attrNameLst>
                                      </p:cBhvr>
                                      <p:to>
                                        <p:strVal val="visible"/>
                                      </p:to>
                                    </p:set>
                                    <p:anim calcmode="lin" valueType="num">
                                      <p:cBhvr additive="base">
                                        <p:cTn dur="500" fill="hold" id="31"/>
                                        <p:tgtEl>
                                          <p:spTgt spid="8"/>
                                        </p:tgtEl>
                                        <p:attrNameLst>
                                          <p:attrName>ppt_x</p:attrName>
                                        </p:attrNameLst>
                                      </p:cBhvr>
                                      <p:tavLst>
                                        <p:tav tm="0">
                                          <p:val>
                                            <p:strVal val="#ppt_x"/>
                                          </p:val>
                                        </p:tav>
                                        <p:tav tm="100000">
                                          <p:val>
                                            <p:strVal val="#ppt_x"/>
                                          </p:val>
                                        </p:tav>
                                      </p:tavLst>
                                    </p:anim>
                                    <p:anim calcmode="lin" valueType="num">
                                      <p:cBhvr additive="base">
                                        <p:cTn dur="500" fill="hold" id="32"/>
                                        <p:tgtEl>
                                          <p:spTgt spid="8"/>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9"/>
                                        </p:tgtEl>
                                        <p:attrNameLst>
                                          <p:attrName>style.visibility</p:attrName>
                                        </p:attrNameLst>
                                      </p:cBhvr>
                                      <p:to>
                                        <p:strVal val="visible"/>
                                      </p:to>
                                    </p:set>
                                    <p:anim calcmode="lin" valueType="num">
                                      <p:cBhvr additive="base">
                                        <p:cTn dur="500" fill="hold" id="35"/>
                                        <p:tgtEl>
                                          <p:spTgt spid="9"/>
                                        </p:tgtEl>
                                        <p:attrNameLst>
                                          <p:attrName>ppt_x</p:attrName>
                                        </p:attrNameLst>
                                      </p:cBhvr>
                                      <p:tavLst>
                                        <p:tav tm="0">
                                          <p:val>
                                            <p:strVal val="#ppt_x"/>
                                          </p:val>
                                        </p:tav>
                                        <p:tav tm="100000">
                                          <p:val>
                                            <p:strVal val="#ppt_x"/>
                                          </p:val>
                                        </p:tav>
                                      </p:tavLst>
                                    </p:anim>
                                    <p:anim calcmode="lin" valueType="num">
                                      <p:cBhvr additive="base">
                                        <p:cTn dur="500" fill="hold" id="36"/>
                                        <p:tgtEl>
                                          <p:spTgt spid="9"/>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
                                        </p:tgtEl>
                                        <p:attrNameLst>
                                          <p:attrName>style.visibility</p:attrName>
                                        </p:attrNameLst>
                                      </p:cBhvr>
                                      <p:to>
                                        <p:strVal val="visible"/>
                                      </p:to>
                                    </p:set>
                                    <p:anim calcmode="lin" valueType="num">
                                      <p:cBhvr additive="base">
                                        <p:cTn dur="500" fill="hold" id="39"/>
                                        <p:tgtEl>
                                          <p:spTgt spid="10"/>
                                        </p:tgtEl>
                                        <p:attrNameLst>
                                          <p:attrName>ppt_x</p:attrName>
                                        </p:attrNameLst>
                                      </p:cBhvr>
                                      <p:tavLst>
                                        <p:tav tm="0">
                                          <p:val>
                                            <p:strVal val="#ppt_x"/>
                                          </p:val>
                                        </p:tav>
                                        <p:tav tm="100000">
                                          <p:val>
                                            <p:strVal val="#ppt_x"/>
                                          </p:val>
                                        </p:tav>
                                      </p:tavLst>
                                    </p:anim>
                                    <p:anim calcmode="lin" valueType="num">
                                      <p:cBhvr additive="base">
                                        <p:cTn dur="500" fill="hold" id="40"/>
                                        <p:tgtEl>
                                          <p:spTgt spid="10"/>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1"/>
                                        </p:tgtEl>
                                        <p:attrNameLst>
                                          <p:attrName>style.visibility</p:attrName>
                                        </p:attrNameLst>
                                      </p:cBhvr>
                                      <p:to>
                                        <p:strVal val="visible"/>
                                      </p:to>
                                    </p:set>
                                    <p:anim calcmode="lin" valueType="num">
                                      <p:cBhvr additive="base">
                                        <p:cTn dur="500" fill="hold" id="43"/>
                                        <p:tgtEl>
                                          <p:spTgt spid="11"/>
                                        </p:tgtEl>
                                        <p:attrNameLst>
                                          <p:attrName>ppt_x</p:attrName>
                                        </p:attrNameLst>
                                      </p:cBhvr>
                                      <p:tavLst>
                                        <p:tav tm="0">
                                          <p:val>
                                            <p:strVal val="#ppt_x"/>
                                          </p:val>
                                        </p:tav>
                                        <p:tav tm="100000">
                                          <p:val>
                                            <p:strVal val="#ppt_x"/>
                                          </p:val>
                                        </p:tav>
                                      </p:tavLst>
                                    </p:anim>
                                    <p:anim calcmode="lin" valueType="num">
                                      <p:cBhvr additive="base">
                                        <p:cTn dur="500" fill="hold" id="44"/>
                                        <p:tgtEl>
                                          <p:spTgt spid="11"/>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2"/>
                                        </p:tgtEl>
                                        <p:attrNameLst>
                                          <p:attrName>style.visibility</p:attrName>
                                        </p:attrNameLst>
                                      </p:cBhvr>
                                      <p:to>
                                        <p:strVal val="visible"/>
                                      </p:to>
                                    </p:set>
                                    <p:anim calcmode="lin" valueType="num">
                                      <p:cBhvr additive="base">
                                        <p:cTn dur="500" fill="hold" id="47"/>
                                        <p:tgtEl>
                                          <p:spTgt spid="12"/>
                                        </p:tgtEl>
                                        <p:attrNameLst>
                                          <p:attrName>ppt_x</p:attrName>
                                        </p:attrNameLst>
                                      </p:cBhvr>
                                      <p:tavLst>
                                        <p:tav tm="0">
                                          <p:val>
                                            <p:strVal val="#ppt_x"/>
                                          </p:val>
                                        </p:tav>
                                        <p:tav tm="100000">
                                          <p:val>
                                            <p:strVal val="#ppt_x"/>
                                          </p:val>
                                        </p:tav>
                                      </p:tavLst>
                                    </p:anim>
                                    <p:anim calcmode="lin" valueType="num">
                                      <p:cBhvr additive="base">
                                        <p:cTn dur="500" fill="hold" id="48"/>
                                        <p:tgtEl>
                                          <p:spTgt spid="12"/>
                                        </p:tgtEl>
                                        <p:attrNameLst>
                                          <p:attrName>ppt_y</p:attrName>
                                        </p:attrNameLst>
                                      </p:cBhvr>
                                      <p:tavLst>
                                        <p:tav tm="0">
                                          <p:val>
                                            <p:strVal val="1+#ppt_h/2"/>
                                          </p:val>
                                        </p:tav>
                                        <p:tav tm="100000">
                                          <p:val>
                                            <p:strVal val="#ppt_y"/>
                                          </p:val>
                                        </p:tav>
                                      </p:tavLst>
                                    </p:anim>
                                  </p:childTnLst>
                                </p:cTn>
                              </p:par>
                              <p:par>
                                <p:cTn fill="hold" grpId="0" id="49" nodeType="withEffect" presetClass="entr" presetID="2" presetSubtype="4">
                                  <p:stCondLst>
                                    <p:cond delay="0"/>
                                  </p:stCondLst>
                                  <p:childTnLst>
                                    <p:set>
                                      <p:cBhvr>
                                        <p:cTn dur="1" fill="hold" id="50">
                                          <p:stCondLst>
                                            <p:cond delay="0"/>
                                          </p:stCondLst>
                                        </p:cTn>
                                        <p:tgtEl>
                                          <p:spTgt spid="13"/>
                                        </p:tgtEl>
                                        <p:attrNameLst>
                                          <p:attrName>style.visibility</p:attrName>
                                        </p:attrNameLst>
                                      </p:cBhvr>
                                      <p:to>
                                        <p:strVal val="visible"/>
                                      </p:to>
                                    </p:set>
                                    <p:anim calcmode="lin" valueType="num">
                                      <p:cBhvr additive="base">
                                        <p:cTn dur="500" fill="hold" id="51"/>
                                        <p:tgtEl>
                                          <p:spTgt spid="13"/>
                                        </p:tgtEl>
                                        <p:attrNameLst>
                                          <p:attrName>ppt_x</p:attrName>
                                        </p:attrNameLst>
                                      </p:cBhvr>
                                      <p:tavLst>
                                        <p:tav tm="0">
                                          <p:val>
                                            <p:strVal val="#ppt_x"/>
                                          </p:val>
                                        </p:tav>
                                        <p:tav tm="100000">
                                          <p:val>
                                            <p:strVal val="#ppt_x"/>
                                          </p:val>
                                        </p:tav>
                                      </p:tavLst>
                                    </p:anim>
                                    <p:anim calcmode="lin" valueType="num">
                                      <p:cBhvr additive="base">
                                        <p:cTn dur="500" fill="hold" id="52"/>
                                        <p:tgtEl>
                                          <p:spTgt spid="13"/>
                                        </p:tgtEl>
                                        <p:attrNameLst>
                                          <p:attrName>ppt_y</p:attrName>
                                        </p:attrNameLst>
                                      </p:cBhvr>
                                      <p:tavLst>
                                        <p:tav tm="0">
                                          <p:val>
                                            <p:strVal val="1+#ppt_h/2"/>
                                          </p:val>
                                        </p:tav>
                                        <p:tav tm="100000">
                                          <p:val>
                                            <p:strVal val="#ppt_y"/>
                                          </p:val>
                                        </p:tav>
                                      </p:tavLst>
                                    </p:anim>
                                  </p:childTnLst>
                                </p:cTn>
                              </p:par>
                              <p:par>
                                <p:cTn fill="hold" grpId="0" id="53" nodeType="withEffect" presetClass="entr" presetID="2" presetSubtype="4">
                                  <p:stCondLst>
                                    <p:cond delay="0"/>
                                  </p:stCondLst>
                                  <p:childTnLst>
                                    <p:set>
                                      <p:cBhvr>
                                        <p:cTn dur="1" fill="hold" id="54">
                                          <p:stCondLst>
                                            <p:cond delay="0"/>
                                          </p:stCondLst>
                                        </p:cTn>
                                        <p:tgtEl>
                                          <p:spTgt spid="14"/>
                                        </p:tgtEl>
                                        <p:attrNameLst>
                                          <p:attrName>style.visibility</p:attrName>
                                        </p:attrNameLst>
                                      </p:cBhvr>
                                      <p:to>
                                        <p:strVal val="visible"/>
                                      </p:to>
                                    </p:set>
                                    <p:anim calcmode="lin" valueType="num">
                                      <p:cBhvr additive="base">
                                        <p:cTn dur="500" fill="hold" id="55"/>
                                        <p:tgtEl>
                                          <p:spTgt spid="14"/>
                                        </p:tgtEl>
                                        <p:attrNameLst>
                                          <p:attrName>ppt_x</p:attrName>
                                        </p:attrNameLst>
                                      </p:cBhvr>
                                      <p:tavLst>
                                        <p:tav tm="0">
                                          <p:val>
                                            <p:strVal val="#ppt_x"/>
                                          </p:val>
                                        </p:tav>
                                        <p:tav tm="100000">
                                          <p:val>
                                            <p:strVal val="#ppt_x"/>
                                          </p:val>
                                        </p:tav>
                                      </p:tavLst>
                                    </p:anim>
                                    <p:anim calcmode="lin" valueType="num">
                                      <p:cBhvr additive="base">
                                        <p:cTn dur="500" fill="hold" id="56"/>
                                        <p:tgtEl>
                                          <p:spTgt spid="14"/>
                                        </p:tgtEl>
                                        <p:attrNameLst>
                                          <p:attrName>ppt_y</p:attrName>
                                        </p:attrNameLst>
                                      </p:cBhvr>
                                      <p:tavLst>
                                        <p:tav tm="0">
                                          <p:val>
                                            <p:strVal val="1+#ppt_h/2"/>
                                          </p:val>
                                        </p:tav>
                                        <p:tav tm="100000">
                                          <p:val>
                                            <p:strVal val="#ppt_y"/>
                                          </p:val>
                                        </p:tav>
                                      </p:tavLst>
                                    </p:anim>
                                  </p:childTnLst>
                                </p:cTn>
                              </p:par>
                              <p:par>
                                <p:cTn fill="hold" grpId="0" id="57" nodeType="withEffect" presetClass="entr" presetID="2" presetSubtype="4">
                                  <p:stCondLst>
                                    <p:cond delay="0"/>
                                  </p:stCondLst>
                                  <p:childTnLst>
                                    <p:set>
                                      <p:cBhvr>
                                        <p:cTn dur="1" fill="hold" id="58">
                                          <p:stCondLst>
                                            <p:cond delay="0"/>
                                          </p:stCondLst>
                                        </p:cTn>
                                        <p:tgtEl>
                                          <p:spTgt spid="15"/>
                                        </p:tgtEl>
                                        <p:attrNameLst>
                                          <p:attrName>style.visibility</p:attrName>
                                        </p:attrNameLst>
                                      </p:cBhvr>
                                      <p:to>
                                        <p:strVal val="visible"/>
                                      </p:to>
                                    </p:set>
                                    <p:anim calcmode="lin" valueType="num">
                                      <p:cBhvr additive="base">
                                        <p:cTn dur="500" fill="hold" id="59"/>
                                        <p:tgtEl>
                                          <p:spTgt spid="15"/>
                                        </p:tgtEl>
                                        <p:attrNameLst>
                                          <p:attrName>ppt_x</p:attrName>
                                        </p:attrNameLst>
                                      </p:cBhvr>
                                      <p:tavLst>
                                        <p:tav tm="0">
                                          <p:val>
                                            <p:strVal val="#ppt_x"/>
                                          </p:val>
                                        </p:tav>
                                        <p:tav tm="100000">
                                          <p:val>
                                            <p:strVal val="#ppt_x"/>
                                          </p:val>
                                        </p:tav>
                                      </p:tavLst>
                                    </p:anim>
                                    <p:anim calcmode="lin" valueType="num">
                                      <p:cBhvr additive="base">
                                        <p:cTn dur="500" fill="hold" id="60"/>
                                        <p:tgtEl>
                                          <p:spTgt spid="1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58"/>
                                        </p:tgtEl>
                                        <p:attrNameLst>
                                          <p:attrName>style.visibility</p:attrName>
                                        </p:attrNameLst>
                                      </p:cBhvr>
                                      <p:to>
                                        <p:strVal val="visible"/>
                                      </p:to>
                                    </p:set>
                                    <p:anim calcmode="lin" valueType="num">
                                      <p:cBhvr additive="base">
                                        <p:cTn dur="500" fill="hold" id="63"/>
                                        <p:tgtEl>
                                          <p:spTgt spid="58"/>
                                        </p:tgtEl>
                                        <p:attrNameLst>
                                          <p:attrName>ppt_x</p:attrName>
                                        </p:attrNameLst>
                                      </p:cBhvr>
                                      <p:tavLst>
                                        <p:tav tm="0">
                                          <p:val>
                                            <p:strVal val="#ppt_x"/>
                                          </p:val>
                                        </p:tav>
                                        <p:tav tm="100000">
                                          <p:val>
                                            <p:strVal val="#ppt_x"/>
                                          </p:val>
                                        </p:tav>
                                      </p:tavLst>
                                    </p:anim>
                                    <p:anim calcmode="lin" valueType="num">
                                      <p:cBhvr additive="base">
                                        <p:cTn dur="500" fill="hold" id="64"/>
                                        <p:tgtEl>
                                          <p:spTgt spid="58"/>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60"/>
                                        </p:tgtEl>
                                        <p:attrNameLst>
                                          <p:attrName>style.visibility</p:attrName>
                                        </p:attrNameLst>
                                      </p:cBhvr>
                                      <p:to>
                                        <p:strVal val="visible"/>
                                      </p:to>
                                    </p:set>
                                    <p:anim calcmode="lin" valueType="num">
                                      <p:cBhvr additive="base">
                                        <p:cTn dur="500" fill="hold" id="67"/>
                                        <p:tgtEl>
                                          <p:spTgt spid="60"/>
                                        </p:tgtEl>
                                        <p:attrNameLst>
                                          <p:attrName>ppt_x</p:attrName>
                                        </p:attrNameLst>
                                      </p:cBhvr>
                                      <p:tavLst>
                                        <p:tav tm="0">
                                          <p:val>
                                            <p:strVal val="#ppt_x"/>
                                          </p:val>
                                        </p:tav>
                                        <p:tav tm="100000">
                                          <p:val>
                                            <p:strVal val="#ppt_x"/>
                                          </p:val>
                                        </p:tav>
                                      </p:tavLst>
                                    </p:anim>
                                    <p:anim calcmode="lin" valueType="num">
                                      <p:cBhvr additive="base">
                                        <p:cTn dur="500" fill="hold" id="68"/>
                                        <p:tgtEl>
                                          <p:spTgt spid="60"/>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62"/>
                                        </p:tgtEl>
                                        <p:attrNameLst>
                                          <p:attrName>style.visibility</p:attrName>
                                        </p:attrNameLst>
                                      </p:cBhvr>
                                      <p:to>
                                        <p:strVal val="visible"/>
                                      </p:to>
                                    </p:set>
                                    <p:anim calcmode="lin" valueType="num">
                                      <p:cBhvr additive="base">
                                        <p:cTn dur="500" fill="hold" id="71"/>
                                        <p:tgtEl>
                                          <p:spTgt spid="62"/>
                                        </p:tgtEl>
                                        <p:attrNameLst>
                                          <p:attrName>ppt_x</p:attrName>
                                        </p:attrNameLst>
                                      </p:cBhvr>
                                      <p:tavLst>
                                        <p:tav tm="0">
                                          <p:val>
                                            <p:strVal val="#ppt_x"/>
                                          </p:val>
                                        </p:tav>
                                        <p:tav tm="100000">
                                          <p:val>
                                            <p:strVal val="#ppt_x"/>
                                          </p:val>
                                        </p:tav>
                                      </p:tavLst>
                                    </p:anim>
                                    <p:anim calcmode="lin" valueType="num">
                                      <p:cBhvr additive="base">
                                        <p:cTn dur="500" fill="hold" id="72"/>
                                        <p:tgtEl>
                                          <p:spTgt spid="62"/>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64"/>
                                        </p:tgtEl>
                                        <p:attrNameLst>
                                          <p:attrName>style.visibility</p:attrName>
                                        </p:attrNameLst>
                                      </p:cBhvr>
                                      <p:to>
                                        <p:strVal val="visible"/>
                                      </p:to>
                                    </p:set>
                                    <p:anim calcmode="lin" valueType="num">
                                      <p:cBhvr additive="base">
                                        <p:cTn dur="500" fill="hold" id="75"/>
                                        <p:tgtEl>
                                          <p:spTgt spid="64"/>
                                        </p:tgtEl>
                                        <p:attrNameLst>
                                          <p:attrName>ppt_x</p:attrName>
                                        </p:attrNameLst>
                                      </p:cBhvr>
                                      <p:tavLst>
                                        <p:tav tm="0">
                                          <p:val>
                                            <p:strVal val="#ppt_x"/>
                                          </p:val>
                                        </p:tav>
                                        <p:tav tm="100000">
                                          <p:val>
                                            <p:strVal val="#ppt_x"/>
                                          </p:val>
                                        </p:tav>
                                      </p:tavLst>
                                    </p:anim>
                                    <p:anim calcmode="lin" valueType="num">
                                      <p:cBhvr additive="base">
                                        <p:cTn dur="500" fill="hold" id="76"/>
                                        <p:tgtEl>
                                          <p:spTgt spid="64"/>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66"/>
                                        </p:tgtEl>
                                        <p:attrNameLst>
                                          <p:attrName>style.visibility</p:attrName>
                                        </p:attrNameLst>
                                      </p:cBhvr>
                                      <p:to>
                                        <p:strVal val="visible"/>
                                      </p:to>
                                    </p:set>
                                    <p:anim calcmode="lin" valueType="num">
                                      <p:cBhvr additive="base">
                                        <p:cTn dur="500" fill="hold" id="79"/>
                                        <p:tgtEl>
                                          <p:spTgt spid="66"/>
                                        </p:tgtEl>
                                        <p:attrNameLst>
                                          <p:attrName>ppt_x</p:attrName>
                                        </p:attrNameLst>
                                      </p:cBhvr>
                                      <p:tavLst>
                                        <p:tav tm="0">
                                          <p:val>
                                            <p:strVal val="#ppt_x"/>
                                          </p:val>
                                        </p:tav>
                                        <p:tav tm="100000">
                                          <p:val>
                                            <p:strVal val="#ppt_x"/>
                                          </p:val>
                                        </p:tav>
                                      </p:tavLst>
                                    </p:anim>
                                    <p:anim calcmode="lin" valueType="num">
                                      <p:cBhvr additive="base">
                                        <p:cTn dur="500" fill="hold" id="80"/>
                                        <p:tgtEl>
                                          <p:spTgt spid="66"/>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68"/>
                                        </p:tgtEl>
                                        <p:attrNameLst>
                                          <p:attrName>style.visibility</p:attrName>
                                        </p:attrNameLst>
                                      </p:cBhvr>
                                      <p:to>
                                        <p:strVal val="visible"/>
                                      </p:to>
                                    </p:set>
                                    <p:anim calcmode="lin" valueType="num">
                                      <p:cBhvr additive="base">
                                        <p:cTn dur="500" fill="hold" id="83"/>
                                        <p:tgtEl>
                                          <p:spTgt spid="68"/>
                                        </p:tgtEl>
                                        <p:attrNameLst>
                                          <p:attrName>ppt_x</p:attrName>
                                        </p:attrNameLst>
                                      </p:cBhvr>
                                      <p:tavLst>
                                        <p:tav tm="0">
                                          <p:val>
                                            <p:strVal val="#ppt_x"/>
                                          </p:val>
                                        </p:tav>
                                        <p:tav tm="100000">
                                          <p:val>
                                            <p:strVal val="#ppt_x"/>
                                          </p:val>
                                        </p:tav>
                                      </p:tavLst>
                                    </p:anim>
                                    <p:anim calcmode="lin" valueType="num">
                                      <p:cBhvr additive="base">
                                        <p:cTn dur="500" fill="hold" id="84"/>
                                        <p:tgtEl>
                                          <p:spTgt spid="6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70"/>
                                        </p:tgtEl>
                                        <p:attrNameLst>
                                          <p:attrName>style.visibility</p:attrName>
                                        </p:attrNameLst>
                                      </p:cBhvr>
                                      <p:to>
                                        <p:strVal val="visible"/>
                                      </p:to>
                                    </p:set>
                                    <p:anim calcmode="lin" valueType="num">
                                      <p:cBhvr additive="base">
                                        <p:cTn dur="500" fill="hold" id="87"/>
                                        <p:tgtEl>
                                          <p:spTgt spid="70"/>
                                        </p:tgtEl>
                                        <p:attrNameLst>
                                          <p:attrName>ppt_x</p:attrName>
                                        </p:attrNameLst>
                                      </p:cBhvr>
                                      <p:tavLst>
                                        <p:tav tm="0">
                                          <p:val>
                                            <p:strVal val="#ppt_x"/>
                                          </p:val>
                                        </p:tav>
                                        <p:tav tm="100000">
                                          <p:val>
                                            <p:strVal val="#ppt_x"/>
                                          </p:val>
                                        </p:tav>
                                      </p:tavLst>
                                    </p:anim>
                                    <p:anim calcmode="lin" valueType="num">
                                      <p:cBhvr additive="base">
                                        <p:cTn dur="500" fill="hold" id="88"/>
                                        <p:tgtEl>
                                          <p:spTgt spid="70"/>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72"/>
                                        </p:tgtEl>
                                        <p:attrNameLst>
                                          <p:attrName>style.visibility</p:attrName>
                                        </p:attrNameLst>
                                      </p:cBhvr>
                                      <p:to>
                                        <p:strVal val="visible"/>
                                      </p:to>
                                    </p:set>
                                    <p:anim calcmode="lin" valueType="num">
                                      <p:cBhvr additive="base">
                                        <p:cTn dur="500" fill="hold" id="91"/>
                                        <p:tgtEl>
                                          <p:spTgt spid="72"/>
                                        </p:tgtEl>
                                        <p:attrNameLst>
                                          <p:attrName>ppt_x</p:attrName>
                                        </p:attrNameLst>
                                      </p:cBhvr>
                                      <p:tavLst>
                                        <p:tav tm="0">
                                          <p:val>
                                            <p:strVal val="#ppt_x"/>
                                          </p:val>
                                        </p:tav>
                                        <p:tav tm="100000">
                                          <p:val>
                                            <p:strVal val="#ppt_x"/>
                                          </p:val>
                                        </p:tav>
                                      </p:tavLst>
                                    </p:anim>
                                    <p:anim calcmode="lin" valueType="num">
                                      <p:cBhvr additive="base">
                                        <p:cTn dur="500" fill="hold" id="92"/>
                                        <p:tgtEl>
                                          <p:spTgt spid="7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74"/>
                                        </p:tgtEl>
                                        <p:attrNameLst>
                                          <p:attrName>style.visibility</p:attrName>
                                        </p:attrNameLst>
                                      </p:cBhvr>
                                      <p:to>
                                        <p:strVal val="visible"/>
                                      </p:to>
                                    </p:set>
                                    <p:anim calcmode="lin" valueType="num">
                                      <p:cBhvr additive="base">
                                        <p:cTn dur="500" fill="hold" id="95"/>
                                        <p:tgtEl>
                                          <p:spTgt spid="74"/>
                                        </p:tgtEl>
                                        <p:attrNameLst>
                                          <p:attrName>ppt_x</p:attrName>
                                        </p:attrNameLst>
                                      </p:cBhvr>
                                      <p:tavLst>
                                        <p:tav tm="0">
                                          <p:val>
                                            <p:strVal val="#ppt_x"/>
                                          </p:val>
                                        </p:tav>
                                        <p:tav tm="100000">
                                          <p:val>
                                            <p:strVal val="#ppt_x"/>
                                          </p:val>
                                        </p:tav>
                                      </p:tavLst>
                                    </p:anim>
                                    <p:anim calcmode="lin" valueType="num">
                                      <p:cBhvr additive="base">
                                        <p:cTn dur="500" fill="hold" id="96"/>
                                        <p:tgtEl>
                                          <p:spTgt spid="74"/>
                                        </p:tgtEl>
                                        <p:attrNameLst>
                                          <p:attrName>ppt_y</p:attrName>
                                        </p:attrNameLst>
                                      </p:cBhvr>
                                      <p:tavLst>
                                        <p:tav tm="0">
                                          <p:val>
                                            <p:strVal val="1+#ppt_h/2"/>
                                          </p:val>
                                        </p:tav>
                                        <p:tav tm="100000">
                                          <p:val>
                                            <p:strVal val="#ppt_y"/>
                                          </p:val>
                                        </p:tav>
                                      </p:tavLst>
                                    </p:anim>
                                  </p:childTnLst>
                                </p:cTn>
                              </p:par>
                              <p:par>
                                <p:cTn fill="hold" id="97" nodeType="withEffect" presetClass="entr" presetID="2" presetSubtype="4">
                                  <p:stCondLst>
                                    <p:cond delay="0"/>
                                  </p:stCondLst>
                                  <p:childTnLst>
                                    <p:set>
                                      <p:cBhvr>
                                        <p:cTn dur="1" fill="hold" id="98">
                                          <p:stCondLst>
                                            <p:cond delay="0"/>
                                          </p:stCondLst>
                                        </p:cTn>
                                        <p:tgtEl>
                                          <p:spTgt spid="76"/>
                                        </p:tgtEl>
                                        <p:attrNameLst>
                                          <p:attrName>style.visibility</p:attrName>
                                        </p:attrNameLst>
                                      </p:cBhvr>
                                      <p:to>
                                        <p:strVal val="visible"/>
                                      </p:to>
                                    </p:set>
                                    <p:anim calcmode="lin" valueType="num">
                                      <p:cBhvr additive="base">
                                        <p:cTn dur="500" fill="hold" id="99"/>
                                        <p:tgtEl>
                                          <p:spTgt spid="76"/>
                                        </p:tgtEl>
                                        <p:attrNameLst>
                                          <p:attrName>ppt_x</p:attrName>
                                        </p:attrNameLst>
                                      </p:cBhvr>
                                      <p:tavLst>
                                        <p:tav tm="0">
                                          <p:val>
                                            <p:strVal val="#ppt_x"/>
                                          </p:val>
                                        </p:tav>
                                        <p:tav tm="100000">
                                          <p:val>
                                            <p:strVal val="#ppt_x"/>
                                          </p:val>
                                        </p:tav>
                                      </p:tavLst>
                                    </p:anim>
                                    <p:anim calcmode="lin" valueType="num">
                                      <p:cBhvr additive="base">
                                        <p:cTn dur="500" fill="hold" id="100"/>
                                        <p:tgtEl>
                                          <p:spTgt spid="76"/>
                                        </p:tgtEl>
                                        <p:attrNameLst>
                                          <p:attrName>ppt_y</p:attrName>
                                        </p:attrNameLst>
                                      </p:cBhvr>
                                      <p:tavLst>
                                        <p:tav tm="0">
                                          <p:val>
                                            <p:strVal val="1+#ppt_h/2"/>
                                          </p:val>
                                        </p:tav>
                                        <p:tav tm="100000">
                                          <p:val>
                                            <p:strVal val="#ppt_y"/>
                                          </p:val>
                                        </p:tav>
                                      </p:tavLst>
                                    </p:anim>
                                  </p:childTnLst>
                                </p:cTn>
                              </p:par>
                              <p:par>
                                <p:cTn fill="hold" id="101" nodeType="withEffect" presetClass="entr" presetID="2" presetSubtype="4">
                                  <p:stCondLst>
                                    <p:cond delay="0"/>
                                  </p:stCondLst>
                                  <p:childTnLst>
                                    <p:set>
                                      <p:cBhvr>
                                        <p:cTn dur="1" fill="hold" id="102">
                                          <p:stCondLst>
                                            <p:cond delay="0"/>
                                          </p:stCondLst>
                                        </p:cTn>
                                        <p:tgtEl>
                                          <p:spTgt spid="78"/>
                                        </p:tgtEl>
                                        <p:attrNameLst>
                                          <p:attrName>style.visibility</p:attrName>
                                        </p:attrNameLst>
                                      </p:cBhvr>
                                      <p:to>
                                        <p:strVal val="visible"/>
                                      </p:to>
                                    </p:set>
                                    <p:anim calcmode="lin" valueType="num">
                                      <p:cBhvr additive="base">
                                        <p:cTn dur="500" fill="hold" id="103"/>
                                        <p:tgtEl>
                                          <p:spTgt spid="78"/>
                                        </p:tgtEl>
                                        <p:attrNameLst>
                                          <p:attrName>ppt_x</p:attrName>
                                        </p:attrNameLst>
                                      </p:cBhvr>
                                      <p:tavLst>
                                        <p:tav tm="0">
                                          <p:val>
                                            <p:strVal val="#ppt_x"/>
                                          </p:val>
                                        </p:tav>
                                        <p:tav tm="100000">
                                          <p:val>
                                            <p:strVal val="#ppt_x"/>
                                          </p:val>
                                        </p:tav>
                                      </p:tavLst>
                                    </p:anim>
                                    <p:anim calcmode="lin" valueType="num">
                                      <p:cBhvr additive="base">
                                        <p:cTn dur="500" fill="hold" id="104"/>
                                        <p:tgtEl>
                                          <p:spTgt spid="78"/>
                                        </p:tgtEl>
                                        <p:attrNameLst>
                                          <p:attrName>ppt_y</p:attrName>
                                        </p:attrNameLst>
                                      </p:cBhvr>
                                      <p:tavLst>
                                        <p:tav tm="0">
                                          <p:val>
                                            <p:strVal val="1+#ppt_h/2"/>
                                          </p:val>
                                        </p:tav>
                                        <p:tav tm="100000">
                                          <p:val>
                                            <p:strVal val="#ppt_y"/>
                                          </p:val>
                                        </p:tav>
                                      </p:tavLst>
                                    </p:anim>
                                  </p:childTnLst>
                                </p:cTn>
                              </p:par>
                              <p:par>
                                <p:cTn fill="hold" id="105" nodeType="withEffect" presetClass="entr" presetID="2" presetSubtype="4">
                                  <p:stCondLst>
                                    <p:cond delay="0"/>
                                  </p:stCondLst>
                                  <p:childTnLst>
                                    <p:set>
                                      <p:cBhvr>
                                        <p:cTn dur="1" fill="hold" id="106">
                                          <p:stCondLst>
                                            <p:cond delay="0"/>
                                          </p:stCondLst>
                                        </p:cTn>
                                        <p:tgtEl>
                                          <p:spTgt spid="80"/>
                                        </p:tgtEl>
                                        <p:attrNameLst>
                                          <p:attrName>style.visibility</p:attrName>
                                        </p:attrNameLst>
                                      </p:cBhvr>
                                      <p:to>
                                        <p:strVal val="visible"/>
                                      </p:to>
                                    </p:set>
                                    <p:anim calcmode="lin" valueType="num">
                                      <p:cBhvr additive="base">
                                        <p:cTn dur="500" fill="hold" id="107"/>
                                        <p:tgtEl>
                                          <p:spTgt spid="80"/>
                                        </p:tgtEl>
                                        <p:attrNameLst>
                                          <p:attrName>ppt_x</p:attrName>
                                        </p:attrNameLst>
                                      </p:cBhvr>
                                      <p:tavLst>
                                        <p:tav tm="0">
                                          <p:val>
                                            <p:strVal val="#ppt_x"/>
                                          </p:val>
                                        </p:tav>
                                        <p:tav tm="100000">
                                          <p:val>
                                            <p:strVal val="#ppt_x"/>
                                          </p:val>
                                        </p:tav>
                                      </p:tavLst>
                                    </p:anim>
                                    <p:anim calcmode="lin" valueType="num">
                                      <p:cBhvr additive="base">
                                        <p:cTn dur="500" fill="hold" id="108"/>
                                        <p:tgtEl>
                                          <p:spTgt spid="80"/>
                                        </p:tgtEl>
                                        <p:attrNameLst>
                                          <p:attrName>ppt_y</p:attrName>
                                        </p:attrNameLst>
                                      </p:cBhvr>
                                      <p:tavLst>
                                        <p:tav tm="0">
                                          <p:val>
                                            <p:strVal val="1+#ppt_h/2"/>
                                          </p:val>
                                        </p:tav>
                                        <p:tav tm="100000">
                                          <p:val>
                                            <p:strVal val="#ppt_y"/>
                                          </p:val>
                                        </p:tav>
                                      </p:tavLst>
                                    </p:anim>
                                  </p:childTnLst>
                                </p:cTn>
                              </p:par>
                              <p:par>
                                <p:cTn fill="hold" grpId="0" id="109" nodeType="withEffect" presetClass="entr" presetID="2" presetSubtype="4">
                                  <p:stCondLst>
                                    <p:cond delay="0"/>
                                  </p:stCondLst>
                                  <p:childTnLst>
                                    <p:set>
                                      <p:cBhvr>
                                        <p:cTn dur="1" fill="hold" id="110">
                                          <p:stCondLst>
                                            <p:cond delay="0"/>
                                          </p:stCondLst>
                                        </p:cTn>
                                        <p:tgtEl>
                                          <p:spTgt spid="155"/>
                                        </p:tgtEl>
                                        <p:attrNameLst>
                                          <p:attrName>style.visibility</p:attrName>
                                        </p:attrNameLst>
                                      </p:cBhvr>
                                      <p:to>
                                        <p:strVal val="visible"/>
                                      </p:to>
                                    </p:set>
                                    <p:anim calcmode="lin" valueType="num">
                                      <p:cBhvr additive="base">
                                        <p:cTn dur="500" fill="hold" id="111"/>
                                        <p:tgtEl>
                                          <p:spTgt spid="155"/>
                                        </p:tgtEl>
                                        <p:attrNameLst>
                                          <p:attrName>ppt_x</p:attrName>
                                        </p:attrNameLst>
                                      </p:cBhvr>
                                      <p:tavLst>
                                        <p:tav tm="0">
                                          <p:val>
                                            <p:strVal val="#ppt_x"/>
                                          </p:val>
                                        </p:tav>
                                        <p:tav tm="100000">
                                          <p:val>
                                            <p:strVal val="#ppt_x"/>
                                          </p:val>
                                        </p:tav>
                                      </p:tavLst>
                                    </p:anim>
                                    <p:anim calcmode="lin" valueType="num">
                                      <p:cBhvr additive="base">
                                        <p:cTn dur="500" fill="hold" id="112"/>
                                        <p:tgtEl>
                                          <p:spTgt spid="155"/>
                                        </p:tgtEl>
                                        <p:attrNameLst>
                                          <p:attrName>ppt_y</p:attrName>
                                        </p:attrNameLst>
                                      </p:cBhvr>
                                      <p:tavLst>
                                        <p:tav tm="0">
                                          <p:val>
                                            <p:strVal val="1+#ppt_h/2"/>
                                          </p:val>
                                        </p:tav>
                                        <p:tav tm="100000">
                                          <p:val>
                                            <p:strVal val="#ppt_y"/>
                                          </p:val>
                                        </p:tav>
                                      </p:tavLst>
                                    </p:anim>
                                  </p:childTnLst>
                                </p:cTn>
                              </p:par>
                              <p:par>
                                <p:cTn fill="hold" grpId="0" id="113" nodeType="withEffect" presetClass="entr" presetID="47" presetSubtype="0">
                                  <p:stCondLst>
                                    <p:cond delay="0"/>
                                  </p:stCondLst>
                                  <p:childTnLst>
                                    <p:set>
                                      <p:cBhvr>
                                        <p:cTn dur="1" fill="hold" id="114">
                                          <p:stCondLst>
                                            <p:cond delay="0"/>
                                          </p:stCondLst>
                                        </p:cTn>
                                        <p:tgtEl>
                                          <p:spTgt spid="16"/>
                                        </p:tgtEl>
                                        <p:attrNameLst>
                                          <p:attrName>style.visibility</p:attrName>
                                        </p:attrNameLst>
                                      </p:cBhvr>
                                      <p:to>
                                        <p:strVal val="visible"/>
                                      </p:to>
                                    </p:set>
                                    <p:animEffect filter="fade" transition="in">
                                      <p:cBhvr>
                                        <p:cTn dur="500" id="115"/>
                                        <p:tgtEl>
                                          <p:spTgt spid="16"/>
                                        </p:tgtEl>
                                      </p:cBhvr>
                                    </p:animEffect>
                                    <p:anim calcmode="lin" valueType="num">
                                      <p:cBhvr>
                                        <p:cTn dur="500" fill="hold" id="116"/>
                                        <p:tgtEl>
                                          <p:spTgt spid="16"/>
                                        </p:tgtEl>
                                        <p:attrNameLst>
                                          <p:attrName>ppt_x</p:attrName>
                                        </p:attrNameLst>
                                      </p:cBhvr>
                                      <p:tavLst>
                                        <p:tav tm="0">
                                          <p:val>
                                            <p:strVal val="#ppt_x"/>
                                          </p:val>
                                        </p:tav>
                                        <p:tav tm="100000">
                                          <p:val>
                                            <p:strVal val="#ppt_x"/>
                                          </p:val>
                                        </p:tav>
                                      </p:tavLst>
                                    </p:anim>
                                    <p:anim calcmode="lin" valueType="num">
                                      <p:cBhvr>
                                        <p:cTn dur="500" fill="hold" id="117"/>
                                        <p:tgtEl>
                                          <p:spTgt spid="16"/>
                                        </p:tgtEl>
                                        <p:attrNameLst>
                                          <p:attrName>ppt_y</p:attrName>
                                        </p:attrNameLst>
                                      </p:cBhvr>
                                      <p:tavLst>
                                        <p:tav tm="0">
                                          <p:val>
                                            <p:strVal val="#ppt_y-.1"/>
                                          </p:val>
                                        </p:tav>
                                        <p:tav tm="100000">
                                          <p:val>
                                            <p:strVal val="#ppt_y"/>
                                          </p:val>
                                        </p:tav>
                                      </p:tavLst>
                                    </p:anim>
                                  </p:childTnLst>
                                </p:cTn>
                              </p:par>
                              <p:par>
                                <p:cTn fill="hold" grpId="0" id="118" nodeType="withEffect" presetClass="entr" presetID="47" presetSubtype="0">
                                  <p:stCondLst>
                                    <p:cond delay="0"/>
                                  </p:stCondLst>
                                  <p:childTnLst>
                                    <p:set>
                                      <p:cBhvr>
                                        <p:cTn dur="1" fill="hold" id="119">
                                          <p:stCondLst>
                                            <p:cond delay="0"/>
                                          </p:stCondLst>
                                        </p:cTn>
                                        <p:tgtEl>
                                          <p:spTgt spid="29"/>
                                        </p:tgtEl>
                                        <p:attrNameLst>
                                          <p:attrName>style.visibility</p:attrName>
                                        </p:attrNameLst>
                                      </p:cBhvr>
                                      <p:to>
                                        <p:strVal val="visible"/>
                                      </p:to>
                                    </p:set>
                                    <p:animEffect filter="fade" transition="in">
                                      <p:cBhvr>
                                        <p:cTn dur="500" id="120"/>
                                        <p:tgtEl>
                                          <p:spTgt spid="29"/>
                                        </p:tgtEl>
                                      </p:cBhvr>
                                    </p:animEffect>
                                    <p:anim calcmode="lin" valueType="num">
                                      <p:cBhvr>
                                        <p:cTn dur="500" fill="hold" id="121"/>
                                        <p:tgtEl>
                                          <p:spTgt spid="29"/>
                                        </p:tgtEl>
                                        <p:attrNameLst>
                                          <p:attrName>ppt_x</p:attrName>
                                        </p:attrNameLst>
                                      </p:cBhvr>
                                      <p:tavLst>
                                        <p:tav tm="0">
                                          <p:val>
                                            <p:strVal val="#ppt_x"/>
                                          </p:val>
                                        </p:tav>
                                        <p:tav tm="100000">
                                          <p:val>
                                            <p:strVal val="#ppt_x"/>
                                          </p:val>
                                        </p:tav>
                                      </p:tavLst>
                                    </p:anim>
                                    <p:anim calcmode="lin" valueType="num">
                                      <p:cBhvr>
                                        <p:cTn dur="500" fill="hold" id="122"/>
                                        <p:tgtEl>
                                          <p:spTgt spid="29"/>
                                        </p:tgtEl>
                                        <p:attrNameLst>
                                          <p:attrName>ppt_y</p:attrName>
                                        </p:attrNameLst>
                                      </p:cBhvr>
                                      <p:tavLst>
                                        <p:tav tm="0">
                                          <p:val>
                                            <p:strVal val="#ppt_y-.1"/>
                                          </p:val>
                                        </p:tav>
                                        <p:tav tm="100000">
                                          <p:val>
                                            <p:strVal val="#ppt_y"/>
                                          </p:val>
                                        </p:tav>
                                      </p:tavLst>
                                    </p:anim>
                                  </p:childTnLst>
                                </p:cTn>
                              </p:par>
                              <p:par>
                                <p:cTn fill="hold" grpId="0" id="123" nodeType="withEffect" presetClass="entr" presetID="47" presetSubtype="0">
                                  <p:stCondLst>
                                    <p:cond delay="0"/>
                                  </p:stCondLst>
                                  <p:childTnLst>
                                    <p:set>
                                      <p:cBhvr>
                                        <p:cTn dur="1" fill="hold" id="124">
                                          <p:stCondLst>
                                            <p:cond delay="0"/>
                                          </p:stCondLst>
                                        </p:cTn>
                                        <p:tgtEl>
                                          <p:spTgt spid="30"/>
                                        </p:tgtEl>
                                        <p:attrNameLst>
                                          <p:attrName>style.visibility</p:attrName>
                                        </p:attrNameLst>
                                      </p:cBhvr>
                                      <p:to>
                                        <p:strVal val="visible"/>
                                      </p:to>
                                    </p:set>
                                    <p:animEffect filter="fade" transition="in">
                                      <p:cBhvr>
                                        <p:cTn dur="500" id="125"/>
                                        <p:tgtEl>
                                          <p:spTgt spid="30"/>
                                        </p:tgtEl>
                                      </p:cBhvr>
                                    </p:animEffect>
                                    <p:anim calcmode="lin" valueType="num">
                                      <p:cBhvr>
                                        <p:cTn dur="500" fill="hold" id="126"/>
                                        <p:tgtEl>
                                          <p:spTgt spid="30"/>
                                        </p:tgtEl>
                                        <p:attrNameLst>
                                          <p:attrName>ppt_x</p:attrName>
                                        </p:attrNameLst>
                                      </p:cBhvr>
                                      <p:tavLst>
                                        <p:tav tm="0">
                                          <p:val>
                                            <p:strVal val="#ppt_x"/>
                                          </p:val>
                                        </p:tav>
                                        <p:tav tm="100000">
                                          <p:val>
                                            <p:strVal val="#ppt_x"/>
                                          </p:val>
                                        </p:tav>
                                      </p:tavLst>
                                    </p:anim>
                                    <p:anim calcmode="lin" valueType="num">
                                      <p:cBhvr>
                                        <p:cTn dur="500" fill="hold" id="127"/>
                                        <p:tgtEl>
                                          <p:spTgt spid="30"/>
                                        </p:tgtEl>
                                        <p:attrNameLst>
                                          <p:attrName>ppt_y</p:attrName>
                                        </p:attrNameLst>
                                      </p:cBhvr>
                                      <p:tavLst>
                                        <p:tav tm="0">
                                          <p:val>
                                            <p:strVal val="#ppt_y-.1"/>
                                          </p:val>
                                        </p:tav>
                                        <p:tav tm="100000">
                                          <p:val>
                                            <p:strVal val="#ppt_y"/>
                                          </p:val>
                                        </p:tav>
                                      </p:tavLst>
                                    </p:anim>
                                  </p:childTnLst>
                                </p:cTn>
                              </p:par>
                              <p:par>
                                <p:cTn fill="hold" grpId="0" id="128" nodeType="withEffect" presetClass="entr" presetID="47" presetSubtype="0">
                                  <p:stCondLst>
                                    <p:cond delay="0"/>
                                  </p:stCondLst>
                                  <p:childTnLst>
                                    <p:set>
                                      <p:cBhvr>
                                        <p:cTn dur="1" fill="hold" id="129">
                                          <p:stCondLst>
                                            <p:cond delay="0"/>
                                          </p:stCondLst>
                                        </p:cTn>
                                        <p:tgtEl>
                                          <p:spTgt spid="31"/>
                                        </p:tgtEl>
                                        <p:attrNameLst>
                                          <p:attrName>style.visibility</p:attrName>
                                        </p:attrNameLst>
                                      </p:cBhvr>
                                      <p:to>
                                        <p:strVal val="visible"/>
                                      </p:to>
                                    </p:set>
                                    <p:animEffect filter="fade" transition="in">
                                      <p:cBhvr>
                                        <p:cTn dur="500" id="130"/>
                                        <p:tgtEl>
                                          <p:spTgt spid="31"/>
                                        </p:tgtEl>
                                      </p:cBhvr>
                                    </p:animEffect>
                                    <p:anim calcmode="lin" valueType="num">
                                      <p:cBhvr>
                                        <p:cTn dur="500" fill="hold" id="131"/>
                                        <p:tgtEl>
                                          <p:spTgt spid="31"/>
                                        </p:tgtEl>
                                        <p:attrNameLst>
                                          <p:attrName>ppt_x</p:attrName>
                                        </p:attrNameLst>
                                      </p:cBhvr>
                                      <p:tavLst>
                                        <p:tav tm="0">
                                          <p:val>
                                            <p:strVal val="#ppt_x"/>
                                          </p:val>
                                        </p:tav>
                                        <p:tav tm="100000">
                                          <p:val>
                                            <p:strVal val="#ppt_x"/>
                                          </p:val>
                                        </p:tav>
                                      </p:tavLst>
                                    </p:anim>
                                    <p:anim calcmode="lin" valueType="num">
                                      <p:cBhvr>
                                        <p:cTn dur="500" fill="hold" id="132"/>
                                        <p:tgtEl>
                                          <p:spTgt spid="31"/>
                                        </p:tgtEl>
                                        <p:attrNameLst>
                                          <p:attrName>ppt_y</p:attrName>
                                        </p:attrNameLst>
                                      </p:cBhvr>
                                      <p:tavLst>
                                        <p:tav tm="0">
                                          <p:val>
                                            <p:strVal val="#ppt_y-.1"/>
                                          </p:val>
                                        </p:tav>
                                        <p:tav tm="100000">
                                          <p:val>
                                            <p:strVal val="#ppt_y"/>
                                          </p:val>
                                        </p:tav>
                                      </p:tavLst>
                                    </p:anim>
                                  </p:childTnLst>
                                </p:cTn>
                              </p:par>
                              <p:par>
                                <p:cTn fill="hold" grpId="0" id="133" nodeType="withEffect" presetClass="entr" presetID="47" presetSubtype="0">
                                  <p:stCondLst>
                                    <p:cond delay="0"/>
                                  </p:stCondLst>
                                  <p:childTnLst>
                                    <p:set>
                                      <p:cBhvr>
                                        <p:cTn dur="1" fill="hold" id="134">
                                          <p:stCondLst>
                                            <p:cond delay="0"/>
                                          </p:stCondLst>
                                        </p:cTn>
                                        <p:tgtEl>
                                          <p:spTgt spid="32"/>
                                        </p:tgtEl>
                                        <p:attrNameLst>
                                          <p:attrName>style.visibility</p:attrName>
                                        </p:attrNameLst>
                                      </p:cBhvr>
                                      <p:to>
                                        <p:strVal val="visible"/>
                                      </p:to>
                                    </p:set>
                                    <p:animEffect filter="fade" transition="in">
                                      <p:cBhvr>
                                        <p:cTn dur="500" id="135"/>
                                        <p:tgtEl>
                                          <p:spTgt spid="32"/>
                                        </p:tgtEl>
                                      </p:cBhvr>
                                    </p:animEffect>
                                    <p:anim calcmode="lin" valueType="num">
                                      <p:cBhvr>
                                        <p:cTn dur="500" fill="hold" id="136"/>
                                        <p:tgtEl>
                                          <p:spTgt spid="32"/>
                                        </p:tgtEl>
                                        <p:attrNameLst>
                                          <p:attrName>ppt_x</p:attrName>
                                        </p:attrNameLst>
                                      </p:cBhvr>
                                      <p:tavLst>
                                        <p:tav tm="0">
                                          <p:val>
                                            <p:strVal val="#ppt_x"/>
                                          </p:val>
                                        </p:tav>
                                        <p:tav tm="100000">
                                          <p:val>
                                            <p:strVal val="#ppt_x"/>
                                          </p:val>
                                        </p:tav>
                                      </p:tavLst>
                                    </p:anim>
                                    <p:anim calcmode="lin" valueType="num">
                                      <p:cBhvr>
                                        <p:cTn dur="500" fill="hold" id="137"/>
                                        <p:tgtEl>
                                          <p:spTgt spid="32"/>
                                        </p:tgtEl>
                                        <p:attrNameLst>
                                          <p:attrName>ppt_y</p:attrName>
                                        </p:attrNameLst>
                                      </p:cBhvr>
                                      <p:tavLst>
                                        <p:tav tm="0">
                                          <p:val>
                                            <p:strVal val="#ppt_y-.1"/>
                                          </p:val>
                                        </p:tav>
                                        <p:tav tm="100000">
                                          <p:val>
                                            <p:strVal val="#ppt_y"/>
                                          </p:val>
                                        </p:tav>
                                      </p:tavLst>
                                    </p:anim>
                                  </p:childTnLst>
                                </p:cTn>
                              </p:par>
                              <p:par>
                                <p:cTn fill="hold" grpId="0" id="138" nodeType="withEffect" presetClass="entr" presetID="47" presetSubtype="0">
                                  <p:stCondLst>
                                    <p:cond delay="0"/>
                                  </p:stCondLst>
                                  <p:childTnLst>
                                    <p:set>
                                      <p:cBhvr>
                                        <p:cTn dur="1" fill="hold" id="139">
                                          <p:stCondLst>
                                            <p:cond delay="0"/>
                                          </p:stCondLst>
                                        </p:cTn>
                                        <p:tgtEl>
                                          <p:spTgt spid="33"/>
                                        </p:tgtEl>
                                        <p:attrNameLst>
                                          <p:attrName>style.visibility</p:attrName>
                                        </p:attrNameLst>
                                      </p:cBhvr>
                                      <p:to>
                                        <p:strVal val="visible"/>
                                      </p:to>
                                    </p:set>
                                    <p:animEffect filter="fade" transition="in">
                                      <p:cBhvr>
                                        <p:cTn dur="500" id="140"/>
                                        <p:tgtEl>
                                          <p:spTgt spid="33"/>
                                        </p:tgtEl>
                                      </p:cBhvr>
                                    </p:animEffect>
                                    <p:anim calcmode="lin" valueType="num">
                                      <p:cBhvr>
                                        <p:cTn dur="500" fill="hold" id="141"/>
                                        <p:tgtEl>
                                          <p:spTgt spid="33"/>
                                        </p:tgtEl>
                                        <p:attrNameLst>
                                          <p:attrName>ppt_x</p:attrName>
                                        </p:attrNameLst>
                                      </p:cBhvr>
                                      <p:tavLst>
                                        <p:tav tm="0">
                                          <p:val>
                                            <p:strVal val="#ppt_x"/>
                                          </p:val>
                                        </p:tav>
                                        <p:tav tm="100000">
                                          <p:val>
                                            <p:strVal val="#ppt_x"/>
                                          </p:val>
                                        </p:tav>
                                      </p:tavLst>
                                    </p:anim>
                                    <p:anim calcmode="lin" valueType="num">
                                      <p:cBhvr>
                                        <p:cTn dur="500" fill="hold" id="142"/>
                                        <p:tgtEl>
                                          <p:spTgt spid="33"/>
                                        </p:tgtEl>
                                        <p:attrNameLst>
                                          <p:attrName>ppt_y</p:attrName>
                                        </p:attrNameLst>
                                      </p:cBhvr>
                                      <p:tavLst>
                                        <p:tav tm="0">
                                          <p:val>
                                            <p:strVal val="#ppt_y-.1"/>
                                          </p:val>
                                        </p:tav>
                                        <p:tav tm="100000">
                                          <p:val>
                                            <p:strVal val="#ppt_y"/>
                                          </p:val>
                                        </p:tav>
                                      </p:tavLst>
                                    </p:anim>
                                  </p:childTnLst>
                                </p:cTn>
                              </p:par>
                              <p:par>
                                <p:cTn fill="hold" grpId="0" id="143" nodeType="withEffect" presetClass="entr" presetID="47" presetSubtype="0">
                                  <p:stCondLst>
                                    <p:cond delay="0"/>
                                  </p:stCondLst>
                                  <p:childTnLst>
                                    <p:set>
                                      <p:cBhvr>
                                        <p:cTn dur="1" fill="hold" id="144">
                                          <p:stCondLst>
                                            <p:cond delay="0"/>
                                          </p:stCondLst>
                                        </p:cTn>
                                        <p:tgtEl>
                                          <p:spTgt spid="35"/>
                                        </p:tgtEl>
                                        <p:attrNameLst>
                                          <p:attrName>style.visibility</p:attrName>
                                        </p:attrNameLst>
                                      </p:cBhvr>
                                      <p:to>
                                        <p:strVal val="visible"/>
                                      </p:to>
                                    </p:set>
                                    <p:animEffect filter="fade" transition="in">
                                      <p:cBhvr>
                                        <p:cTn dur="500" id="145"/>
                                        <p:tgtEl>
                                          <p:spTgt spid="35"/>
                                        </p:tgtEl>
                                      </p:cBhvr>
                                    </p:animEffect>
                                    <p:anim calcmode="lin" valueType="num">
                                      <p:cBhvr>
                                        <p:cTn dur="500" fill="hold" id="146"/>
                                        <p:tgtEl>
                                          <p:spTgt spid="35"/>
                                        </p:tgtEl>
                                        <p:attrNameLst>
                                          <p:attrName>ppt_x</p:attrName>
                                        </p:attrNameLst>
                                      </p:cBhvr>
                                      <p:tavLst>
                                        <p:tav tm="0">
                                          <p:val>
                                            <p:strVal val="#ppt_x"/>
                                          </p:val>
                                        </p:tav>
                                        <p:tav tm="100000">
                                          <p:val>
                                            <p:strVal val="#ppt_x"/>
                                          </p:val>
                                        </p:tav>
                                      </p:tavLst>
                                    </p:anim>
                                    <p:anim calcmode="lin" valueType="num">
                                      <p:cBhvr>
                                        <p:cTn dur="500" fill="hold" id="147"/>
                                        <p:tgtEl>
                                          <p:spTgt spid="35"/>
                                        </p:tgtEl>
                                        <p:attrNameLst>
                                          <p:attrName>ppt_y</p:attrName>
                                        </p:attrNameLst>
                                      </p:cBhvr>
                                      <p:tavLst>
                                        <p:tav tm="0">
                                          <p:val>
                                            <p:strVal val="#ppt_y-.1"/>
                                          </p:val>
                                        </p:tav>
                                        <p:tav tm="100000">
                                          <p:val>
                                            <p:strVal val="#ppt_y"/>
                                          </p:val>
                                        </p:tav>
                                      </p:tavLst>
                                    </p:anim>
                                  </p:childTnLst>
                                </p:cTn>
                              </p:par>
                              <p:par>
                                <p:cTn fill="hold" grpId="0" id="148" nodeType="withEffect" presetClass="entr" presetID="47" presetSubtype="0">
                                  <p:stCondLst>
                                    <p:cond delay="0"/>
                                  </p:stCondLst>
                                  <p:childTnLst>
                                    <p:set>
                                      <p:cBhvr>
                                        <p:cTn dur="1" fill="hold" id="149">
                                          <p:stCondLst>
                                            <p:cond delay="0"/>
                                          </p:stCondLst>
                                        </p:cTn>
                                        <p:tgtEl>
                                          <p:spTgt spid="36"/>
                                        </p:tgtEl>
                                        <p:attrNameLst>
                                          <p:attrName>style.visibility</p:attrName>
                                        </p:attrNameLst>
                                      </p:cBhvr>
                                      <p:to>
                                        <p:strVal val="visible"/>
                                      </p:to>
                                    </p:set>
                                    <p:animEffect filter="fade" transition="in">
                                      <p:cBhvr>
                                        <p:cTn dur="500" id="150"/>
                                        <p:tgtEl>
                                          <p:spTgt spid="36"/>
                                        </p:tgtEl>
                                      </p:cBhvr>
                                    </p:animEffect>
                                    <p:anim calcmode="lin" valueType="num">
                                      <p:cBhvr>
                                        <p:cTn dur="500" fill="hold" id="151"/>
                                        <p:tgtEl>
                                          <p:spTgt spid="36"/>
                                        </p:tgtEl>
                                        <p:attrNameLst>
                                          <p:attrName>ppt_x</p:attrName>
                                        </p:attrNameLst>
                                      </p:cBhvr>
                                      <p:tavLst>
                                        <p:tav tm="0">
                                          <p:val>
                                            <p:strVal val="#ppt_x"/>
                                          </p:val>
                                        </p:tav>
                                        <p:tav tm="100000">
                                          <p:val>
                                            <p:strVal val="#ppt_x"/>
                                          </p:val>
                                        </p:tav>
                                      </p:tavLst>
                                    </p:anim>
                                    <p:anim calcmode="lin" valueType="num">
                                      <p:cBhvr>
                                        <p:cTn dur="500" fill="hold" id="152"/>
                                        <p:tgtEl>
                                          <p:spTgt spid="36"/>
                                        </p:tgtEl>
                                        <p:attrNameLst>
                                          <p:attrName>ppt_y</p:attrName>
                                        </p:attrNameLst>
                                      </p:cBhvr>
                                      <p:tavLst>
                                        <p:tav tm="0">
                                          <p:val>
                                            <p:strVal val="#ppt_y-.1"/>
                                          </p:val>
                                        </p:tav>
                                        <p:tav tm="100000">
                                          <p:val>
                                            <p:strVal val="#ppt_y"/>
                                          </p:val>
                                        </p:tav>
                                      </p:tavLst>
                                    </p:anim>
                                  </p:childTnLst>
                                </p:cTn>
                              </p:par>
                              <p:par>
                                <p:cTn fill="hold" grpId="0" id="153" nodeType="withEffect" presetClass="entr" presetID="47" presetSubtype="0">
                                  <p:stCondLst>
                                    <p:cond delay="0"/>
                                  </p:stCondLst>
                                  <p:childTnLst>
                                    <p:set>
                                      <p:cBhvr>
                                        <p:cTn dur="1" fill="hold" id="154">
                                          <p:stCondLst>
                                            <p:cond delay="0"/>
                                          </p:stCondLst>
                                        </p:cTn>
                                        <p:tgtEl>
                                          <p:spTgt spid="37"/>
                                        </p:tgtEl>
                                        <p:attrNameLst>
                                          <p:attrName>style.visibility</p:attrName>
                                        </p:attrNameLst>
                                      </p:cBhvr>
                                      <p:to>
                                        <p:strVal val="visible"/>
                                      </p:to>
                                    </p:set>
                                    <p:animEffect filter="fade" transition="in">
                                      <p:cBhvr>
                                        <p:cTn dur="500" id="155"/>
                                        <p:tgtEl>
                                          <p:spTgt spid="37"/>
                                        </p:tgtEl>
                                      </p:cBhvr>
                                    </p:animEffect>
                                    <p:anim calcmode="lin" valueType="num">
                                      <p:cBhvr>
                                        <p:cTn dur="500" fill="hold" id="156"/>
                                        <p:tgtEl>
                                          <p:spTgt spid="37"/>
                                        </p:tgtEl>
                                        <p:attrNameLst>
                                          <p:attrName>ppt_x</p:attrName>
                                        </p:attrNameLst>
                                      </p:cBhvr>
                                      <p:tavLst>
                                        <p:tav tm="0">
                                          <p:val>
                                            <p:strVal val="#ppt_x"/>
                                          </p:val>
                                        </p:tav>
                                        <p:tav tm="100000">
                                          <p:val>
                                            <p:strVal val="#ppt_x"/>
                                          </p:val>
                                        </p:tav>
                                      </p:tavLst>
                                    </p:anim>
                                    <p:anim calcmode="lin" valueType="num">
                                      <p:cBhvr>
                                        <p:cTn dur="500" fill="hold" id="157"/>
                                        <p:tgtEl>
                                          <p:spTgt spid="37"/>
                                        </p:tgtEl>
                                        <p:attrNameLst>
                                          <p:attrName>ppt_y</p:attrName>
                                        </p:attrNameLst>
                                      </p:cBhvr>
                                      <p:tavLst>
                                        <p:tav tm="0">
                                          <p:val>
                                            <p:strVal val="#ppt_y-.1"/>
                                          </p:val>
                                        </p:tav>
                                        <p:tav tm="100000">
                                          <p:val>
                                            <p:strVal val="#ppt_y"/>
                                          </p:val>
                                        </p:tav>
                                      </p:tavLst>
                                    </p:anim>
                                  </p:childTnLst>
                                </p:cTn>
                              </p:par>
                              <p:par>
                                <p:cTn fill="hold" grpId="0" id="158" nodeType="withEffect" presetClass="entr" presetID="47" presetSubtype="0">
                                  <p:stCondLst>
                                    <p:cond delay="0"/>
                                  </p:stCondLst>
                                  <p:childTnLst>
                                    <p:set>
                                      <p:cBhvr>
                                        <p:cTn dur="1" fill="hold" id="159">
                                          <p:stCondLst>
                                            <p:cond delay="0"/>
                                          </p:stCondLst>
                                        </p:cTn>
                                        <p:tgtEl>
                                          <p:spTgt spid="38"/>
                                        </p:tgtEl>
                                        <p:attrNameLst>
                                          <p:attrName>style.visibility</p:attrName>
                                        </p:attrNameLst>
                                      </p:cBhvr>
                                      <p:to>
                                        <p:strVal val="visible"/>
                                      </p:to>
                                    </p:set>
                                    <p:animEffect filter="fade" transition="in">
                                      <p:cBhvr>
                                        <p:cTn dur="500" id="160"/>
                                        <p:tgtEl>
                                          <p:spTgt spid="38"/>
                                        </p:tgtEl>
                                      </p:cBhvr>
                                    </p:animEffect>
                                    <p:anim calcmode="lin" valueType="num">
                                      <p:cBhvr>
                                        <p:cTn dur="500" fill="hold" id="161"/>
                                        <p:tgtEl>
                                          <p:spTgt spid="38"/>
                                        </p:tgtEl>
                                        <p:attrNameLst>
                                          <p:attrName>ppt_x</p:attrName>
                                        </p:attrNameLst>
                                      </p:cBhvr>
                                      <p:tavLst>
                                        <p:tav tm="0">
                                          <p:val>
                                            <p:strVal val="#ppt_x"/>
                                          </p:val>
                                        </p:tav>
                                        <p:tav tm="100000">
                                          <p:val>
                                            <p:strVal val="#ppt_x"/>
                                          </p:val>
                                        </p:tav>
                                      </p:tavLst>
                                    </p:anim>
                                    <p:anim calcmode="lin" valueType="num">
                                      <p:cBhvr>
                                        <p:cTn dur="500" fill="hold" id="162"/>
                                        <p:tgtEl>
                                          <p:spTgt spid="38"/>
                                        </p:tgtEl>
                                        <p:attrNameLst>
                                          <p:attrName>ppt_y</p:attrName>
                                        </p:attrNameLst>
                                      </p:cBhvr>
                                      <p:tavLst>
                                        <p:tav tm="0">
                                          <p:val>
                                            <p:strVal val="#ppt_y-.1"/>
                                          </p:val>
                                        </p:tav>
                                        <p:tav tm="100000">
                                          <p:val>
                                            <p:strVal val="#ppt_y"/>
                                          </p:val>
                                        </p:tav>
                                      </p:tavLst>
                                    </p:anim>
                                  </p:childTnLst>
                                </p:cTn>
                              </p:par>
                              <p:par>
                                <p:cTn fill="hold" grpId="0" id="163" nodeType="withEffect" presetClass="entr" presetID="47" presetSubtype="0">
                                  <p:stCondLst>
                                    <p:cond delay="0"/>
                                  </p:stCondLst>
                                  <p:childTnLst>
                                    <p:set>
                                      <p:cBhvr>
                                        <p:cTn dur="1" fill="hold" id="164">
                                          <p:stCondLst>
                                            <p:cond delay="0"/>
                                          </p:stCondLst>
                                        </p:cTn>
                                        <p:tgtEl>
                                          <p:spTgt spid="110"/>
                                        </p:tgtEl>
                                        <p:attrNameLst>
                                          <p:attrName>style.visibility</p:attrName>
                                        </p:attrNameLst>
                                      </p:cBhvr>
                                      <p:to>
                                        <p:strVal val="visible"/>
                                      </p:to>
                                    </p:set>
                                    <p:animEffect filter="fade" transition="in">
                                      <p:cBhvr>
                                        <p:cTn dur="500" id="165"/>
                                        <p:tgtEl>
                                          <p:spTgt spid="110"/>
                                        </p:tgtEl>
                                      </p:cBhvr>
                                    </p:animEffect>
                                    <p:anim calcmode="lin" valueType="num">
                                      <p:cBhvr>
                                        <p:cTn dur="500" fill="hold" id="166"/>
                                        <p:tgtEl>
                                          <p:spTgt spid="110"/>
                                        </p:tgtEl>
                                        <p:attrNameLst>
                                          <p:attrName>ppt_x</p:attrName>
                                        </p:attrNameLst>
                                      </p:cBhvr>
                                      <p:tavLst>
                                        <p:tav tm="0">
                                          <p:val>
                                            <p:strVal val="#ppt_x"/>
                                          </p:val>
                                        </p:tav>
                                        <p:tav tm="100000">
                                          <p:val>
                                            <p:strVal val="#ppt_x"/>
                                          </p:val>
                                        </p:tav>
                                      </p:tavLst>
                                    </p:anim>
                                    <p:anim calcmode="lin" valueType="num">
                                      <p:cBhvr>
                                        <p:cTn dur="500" fill="hold" id="167"/>
                                        <p:tgtEl>
                                          <p:spTgt spid="110"/>
                                        </p:tgtEl>
                                        <p:attrNameLst>
                                          <p:attrName>ppt_y</p:attrName>
                                        </p:attrNameLst>
                                      </p:cBhvr>
                                      <p:tavLst>
                                        <p:tav tm="0">
                                          <p:val>
                                            <p:strVal val="#ppt_y-.1"/>
                                          </p:val>
                                        </p:tav>
                                        <p:tav tm="100000">
                                          <p:val>
                                            <p:strVal val="#ppt_y"/>
                                          </p:val>
                                        </p:tav>
                                      </p:tavLst>
                                    </p:anim>
                                  </p:childTnLst>
                                </p:cTn>
                              </p:par>
                              <p:par>
                                <p:cTn fill="hold" grpId="0" id="168" nodeType="withEffect" presetClass="entr" presetID="47" presetSubtype="0">
                                  <p:stCondLst>
                                    <p:cond delay="0"/>
                                  </p:stCondLst>
                                  <p:childTnLst>
                                    <p:set>
                                      <p:cBhvr>
                                        <p:cTn dur="1" fill="hold" id="169">
                                          <p:stCondLst>
                                            <p:cond delay="0"/>
                                          </p:stCondLst>
                                        </p:cTn>
                                        <p:tgtEl>
                                          <p:spTgt spid="111"/>
                                        </p:tgtEl>
                                        <p:attrNameLst>
                                          <p:attrName>style.visibility</p:attrName>
                                        </p:attrNameLst>
                                      </p:cBhvr>
                                      <p:to>
                                        <p:strVal val="visible"/>
                                      </p:to>
                                    </p:set>
                                    <p:animEffect filter="fade" transition="in">
                                      <p:cBhvr>
                                        <p:cTn dur="500" id="170"/>
                                        <p:tgtEl>
                                          <p:spTgt spid="111"/>
                                        </p:tgtEl>
                                      </p:cBhvr>
                                    </p:animEffect>
                                    <p:anim calcmode="lin" valueType="num">
                                      <p:cBhvr>
                                        <p:cTn dur="500" fill="hold" id="171"/>
                                        <p:tgtEl>
                                          <p:spTgt spid="111"/>
                                        </p:tgtEl>
                                        <p:attrNameLst>
                                          <p:attrName>ppt_x</p:attrName>
                                        </p:attrNameLst>
                                      </p:cBhvr>
                                      <p:tavLst>
                                        <p:tav tm="0">
                                          <p:val>
                                            <p:strVal val="#ppt_x"/>
                                          </p:val>
                                        </p:tav>
                                        <p:tav tm="100000">
                                          <p:val>
                                            <p:strVal val="#ppt_x"/>
                                          </p:val>
                                        </p:tav>
                                      </p:tavLst>
                                    </p:anim>
                                    <p:anim calcmode="lin" valueType="num">
                                      <p:cBhvr>
                                        <p:cTn dur="500" fill="hold" id="172"/>
                                        <p:tgtEl>
                                          <p:spTgt spid="111"/>
                                        </p:tgtEl>
                                        <p:attrNameLst>
                                          <p:attrName>ppt_y</p:attrName>
                                        </p:attrNameLst>
                                      </p:cBhvr>
                                      <p:tavLst>
                                        <p:tav tm="0">
                                          <p:val>
                                            <p:strVal val="#ppt_y-.1"/>
                                          </p:val>
                                        </p:tav>
                                        <p:tav tm="100000">
                                          <p:val>
                                            <p:strVal val="#ppt_y"/>
                                          </p:val>
                                        </p:tav>
                                      </p:tavLst>
                                    </p:anim>
                                  </p:childTnLst>
                                </p:cTn>
                              </p:par>
                              <p:par>
                                <p:cTn fill="hold" grpId="0" id="173" nodeType="withEffect" presetClass="entr" presetID="47" presetSubtype="0">
                                  <p:stCondLst>
                                    <p:cond delay="0"/>
                                  </p:stCondLst>
                                  <p:childTnLst>
                                    <p:set>
                                      <p:cBhvr>
                                        <p:cTn dur="1" fill="hold" id="174">
                                          <p:stCondLst>
                                            <p:cond delay="0"/>
                                          </p:stCondLst>
                                        </p:cTn>
                                        <p:tgtEl>
                                          <p:spTgt spid="112"/>
                                        </p:tgtEl>
                                        <p:attrNameLst>
                                          <p:attrName>style.visibility</p:attrName>
                                        </p:attrNameLst>
                                      </p:cBhvr>
                                      <p:to>
                                        <p:strVal val="visible"/>
                                      </p:to>
                                    </p:set>
                                    <p:animEffect filter="fade" transition="in">
                                      <p:cBhvr>
                                        <p:cTn dur="500" id="175"/>
                                        <p:tgtEl>
                                          <p:spTgt spid="112"/>
                                        </p:tgtEl>
                                      </p:cBhvr>
                                    </p:animEffect>
                                    <p:anim calcmode="lin" valueType="num">
                                      <p:cBhvr>
                                        <p:cTn dur="500" fill="hold" id="176"/>
                                        <p:tgtEl>
                                          <p:spTgt spid="112"/>
                                        </p:tgtEl>
                                        <p:attrNameLst>
                                          <p:attrName>ppt_x</p:attrName>
                                        </p:attrNameLst>
                                      </p:cBhvr>
                                      <p:tavLst>
                                        <p:tav tm="0">
                                          <p:val>
                                            <p:strVal val="#ppt_x"/>
                                          </p:val>
                                        </p:tav>
                                        <p:tav tm="100000">
                                          <p:val>
                                            <p:strVal val="#ppt_x"/>
                                          </p:val>
                                        </p:tav>
                                      </p:tavLst>
                                    </p:anim>
                                    <p:anim calcmode="lin" valueType="num">
                                      <p:cBhvr>
                                        <p:cTn dur="500" fill="hold" id="177"/>
                                        <p:tgtEl>
                                          <p:spTgt spid="112"/>
                                        </p:tgtEl>
                                        <p:attrNameLst>
                                          <p:attrName>ppt_y</p:attrName>
                                        </p:attrNameLst>
                                      </p:cBhvr>
                                      <p:tavLst>
                                        <p:tav tm="0">
                                          <p:val>
                                            <p:strVal val="#ppt_y-.1"/>
                                          </p:val>
                                        </p:tav>
                                        <p:tav tm="100000">
                                          <p:val>
                                            <p:strVal val="#ppt_y"/>
                                          </p:val>
                                        </p:tav>
                                      </p:tavLst>
                                    </p:anim>
                                  </p:childTnLst>
                                </p:cTn>
                              </p:par>
                              <p:par>
                                <p:cTn fill="hold" grpId="0" id="178" nodeType="withEffect" presetClass="entr" presetID="47" presetSubtype="0">
                                  <p:stCondLst>
                                    <p:cond delay="0"/>
                                  </p:stCondLst>
                                  <p:childTnLst>
                                    <p:set>
                                      <p:cBhvr>
                                        <p:cTn dur="1" fill="hold" id="179">
                                          <p:stCondLst>
                                            <p:cond delay="0"/>
                                          </p:stCondLst>
                                        </p:cTn>
                                        <p:tgtEl>
                                          <p:spTgt spid="113"/>
                                        </p:tgtEl>
                                        <p:attrNameLst>
                                          <p:attrName>style.visibility</p:attrName>
                                        </p:attrNameLst>
                                      </p:cBhvr>
                                      <p:to>
                                        <p:strVal val="visible"/>
                                      </p:to>
                                    </p:set>
                                    <p:animEffect filter="fade" transition="in">
                                      <p:cBhvr>
                                        <p:cTn dur="500" id="180"/>
                                        <p:tgtEl>
                                          <p:spTgt spid="113"/>
                                        </p:tgtEl>
                                      </p:cBhvr>
                                    </p:animEffect>
                                    <p:anim calcmode="lin" valueType="num">
                                      <p:cBhvr>
                                        <p:cTn dur="500" fill="hold" id="181"/>
                                        <p:tgtEl>
                                          <p:spTgt spid="113"/>
                                        </p:tgtEl>
                                        <p:attrNameLst>
                                          <p:attrName>ppt_x</p:attrName>
                                        </p:attrNameLst>
                                      </p:cBhvr>
                                      <p:tavLst>
                                        <p:tav tm="0">
                                          <p:val>
                                            <p:strVal val="#ppt_x"/>
                                          </p:val>
                                        </p:tav>
                                        <p:tav tm="100000">
                                          <p:val>
                                            <p:strVal val="#ppt_x"/>
                                          </p:val>
                                        </p:tav>
                                      </p:tavLst>
                                    </p:anim>
                                    <p:anim calcmode="lin" valueType="num">
                                      <p:cBhvr>
                                        <p:cTn dur="500" fill="hold" id="182"/>
                                        <p:tgtEl>
                                          <p:spTgt spid="113"/>
                                        </p:tgtEl>
                                        <p:attrNameLst>
                                          <p:attrName>ppt_y</p:attrName>
                                        </p:attrNameLst>
                                      </p:cBhvr>
                                      <p:tavLst>
                                        <p:tav tm="0">
                                          <p:val>
                                            <p:strVal val="#ppt_y-.1"/>
                                          </p:val>
                                        </p:tav>
                                        <p:tav tm="100000">
                                          <p:val>
                                            <p:strVal val="#ppt_y"/>
                                          </p:val>
                                        </p:tav>
                                      </p:tavLst>
                                    </p:anim>
                                  </p:childTnLst>
                                </p:cTn>
                              </p:par>
                              <p:par>
                                <p:cTn fill="hold" grpId="0" id="183" nodeType="withEffect" presetClass="entr" presetID="47" presetSubtype="0">
                                  <p:stCondLst>
                                    <p:cond delay="0"/>
                                  </p:stCondLst>
                                  <p:childTnLst>
                                    <p:set>
                                      <p:cBhvr>
                                        <p:cTn dur="1" fill="hold" id="184">
                                          <p:stCondLst>
                                            <p:cond delay="0"/>
                                          </p:stCondLst>
                                        </p:cTn>
                                        <p:tgtEl>
                                          <p:spTgt spid="114"/>
                                        </p:tgtEl>
                                        <p:attrNameLst>
                                          <p:attrName>style.visibility</p:attrName>
                                        </p:attrNameLst>
                                      </p:cBhvr>
                                      <p:to>
                                        <p:strVal val="visible"/>
                                      </p:to>
                                    </p:set>
                                    <p:animEffect filter="fade" transition="in">
                                      <p:cBhvr>
                                        <p:cTn dur="500" id="185"/>
                                        <p:tgtEl>
                                          <p:spTgt spid="114"/>
                                        </p:tgtEl>
                                      </p:cBhvr>
                                    </p:animEffect>
                                    <p:anim calcmode="lin" valueType="num">
                                      <p:cBhvr>
                                        <p:cTn dur="500" fill="hold" id="186"/>
                                        <p:tgtEl>
                                          <p:spTgt spid="114"/>
                                        </p:tgtEl>
                                        <p:attrNameLst>
                                          <p:attrName>ppt_x</p:attrName>
                                        </p:attrNameLst>
                                      </p:cBhvr>
                                      <p:tavLst>
                                        <p:tav tm="0">
                                          <p:val>
                                            <p:strVal val="#ppt_x"/>
                                          </p:val>
                                        </p:tav>
                                        <p:tav tm="100000">
                                          <p:val>
                                            <p:strVal val="#ppt_x"/>
                                          </p:val>
                                        </p:tav>
                                      </p:tavLst>
                                    </p:anim>
                                    <p:anim calcmode="lin" valueType="num">
                                      <p:cBhvr>
                                        <p:cTn dur="500" fill="hold" id="187"/>
                                        <p:tgtEl>
                                          <p:spTgt spid="114"/>
                                        </p:tgtEl>
                                        <p:attrNameLst>
                                          <p:attrName>ppt_y</p:attrName>
                                        </p:attrNameLst>
                                      </p:cBhvr>
                                      <p:tavLst>
                                        <p:tav tm="0">
                                          <p:val>
                                            <p:strVal val="#ppt_y-.1"/>
                                          </p:val>
                                        </p:tav>
                                        <p:tav tm="100000">
                                          <p:val>
                                            <p:strVal val="#ppt_y"/>
                                          </p:val>
                                        </p:tav>
                                      </p:tavLst>
                                    </p:anim>
                                  </p:childTnLst>
                                </p:cTn>
                              </p:par>
                              <p:par>
                                <p:cTn fill="hold" grpId="0" id="188" nodeType="withEffect" presetClass="entr" presetID="47" presetSubtype="0">
                                  <p:stCondLst>
                                    <p:cond delay="0"/>
                                  </p:stCondLst>
                                  <p:childTnLst>
                                    <p:set>
                                      <p:cBhvr>
                                        <p:cTn dur="1" fill="hold" id="189">
                                          <p:stCondLst>
                                            <p:cond delay="0"/>
                                          </p:stCondLst>
                                        </p:cTn>
                                        <p:tgtEl>
                                          <p:spTgt spid="116"/>
                                        </p:tgtEl>
                                        <p:attrNameLst>
                                          <p:attrName>style.visibility</p:attrName>
                                        </p:attrNameLst>
                                      </p:cBhvr>
                                      <p:to>
                                        <p:strVal val="visible"/>
                                      </p:to>
                                    </p:set>
                                    <p:animEffect filter="fade" transition="in">
                                      <p:cBhvr>
                                        <p:cTn dur="500" id="190"/>
                                        <p:tgtEl>
                                          <p:spTgt spid="116"/>
                                        </p:tgtEl>
                                      </p:cBhvr>
                                    </p:animEffect>
                                    <p:anim calcmode="lin" valueType="num">
                                      <p:cBhvr>
                                        <p:cTn dur="500" fill="hold" id="191"/>
                                        <p:tgtEl>
                                          <p:spTgt spid="116"/>
                                        </p:tgtEl>
                                        <p:attrNameLst>
                                          <p:attrName>ppt_x</p:attrName>
                                        </p:attrNameLst>
                                      </p:cBhvr>
                                      <p:tavLst>
                                        <p:tav tm="0">
                                          <p:val>
                                            <p:strVal val="#ppt_x"/>
                                          </p:val>
                                        </p:tav>
                                        <p:tav tm="100000">
                                          <p:val>
                                            <p:strVal val="#ppt_x"/>
                                          </p:val>
                                        </p:tav>
                                      </p:tavLst>
                                    </p:anim>
                                    <p:anim calcmode="lin" valueType="num">
                                      <p:cBhvr>
                                        <p:cTn dur="500" fill="hold" id="192"/>
                                        <p:tgtEl>
                                          <p:spTgt spid="116"/>
                                        </p:tgtEl>
                                        <p:attrNameLst>
                                          <p:attrName>ppt_y</p:attrName>
                                        </p:attrNameLst>
                                      </p:cBhvr>
                                      <p:tavLst>
                                        <p:tav tm="0">
                                          <p:val>
                                            <p:strVal val="#ppt_y-.1"/>
                                          </p:val>
                                        </p:tav>
                                        <p:tav tm="100000">
                                          <p:val>
                                            <p:strVal val="#ppt_y"/>
                                          </p:val>
                                        </p:tav>
                                      </p:tavLst>
                                    </p:anim>
                                  </p:childTnLst>
                                </p:cTn>
                              </p:par>
                              <p:par>
                                <p:cTn fill="hold" grpId="0" id="193" nodeType="withEffect" presetClass="entr" presetID="47" presetSubtype="0">
                                  <p:stCondLst>
                                    <p:cond delay="0"/>
                                  </p:stCondLst>
                                  <p:childTnLst>
                                    <p:set>
                                      <p:cBhvr>
                                        <p:cTn dur="1" fill="hold" id="194">
                                          <p:stCondLst>
                                            <p:cond delay="0"/>
                                          </p:stCondLst>
                                        </p:cTn>
                                        <p:tgtEl>
                                          <p:spTgt spid="117"/>
                                        </p:tgtEl>
                                        <p:attrNameLst>
                                          <p:attrName>style.visibility</p:attrName>
                                        </p:attrNameLst>
                                      </p:cBhvr>
                                      <p:to>
                                        <p:strVal val="visible"/>
                                      </p:to>
                                    </p:set>
                                    <p:animEffect filter="fade" transition="in">
                                      <p:cBhvr>
                                        <p:cTn dur="500" id="195"/>
                                        <p:tgtEl>
                                          <p:spTgt spid="117"/>
                                        </p:tgtEl>
                                      </p:cBhvr>
                                    </p:animEffect>
                                    <p:anim calcmode="lin" valueType="num">
                                      <p:cBhvr>
                                        <p:cTn dur="500" fill="hold" id="196"/>
                                        <p:tgtEl>
                                          <p:spTgt spid="117"/>
                                        </p:tgtEl>
                                        <p:attrNameLst>
                                          <p:attrName>ppt_x</p:attrName>
                                        </p:attrNameLst>
                                      </p:cBhvr>
                                      <p:tavLst>
                                        <p:tav tm="0">
                                          <p:val>
                                            <p:strVal val="#ppt_x"/>
                                          </p:val>
                                        </p:tav>
                                        <p:tav tm="100000">
                                          <p:val>
                                            <p:strVal val="#ppt_x"/>
                                          </p:val>
                                        </p:tav>
                                      </p:tavLst>
                                    </p:anim>
                                    <p:anim calcmode="lin" valueType="num">
                                      <p:cBhvr>
                                        <p:cTn dur="500" fill="hold" id="197"/>
                                        <p:tgtEl>
                                          <p:spTgt spid="117"/>
                                        </p:tgtEl>
                                        <p:attrNameLst>
                                          <p:attrName>ppt_y</p:attrName>
                                        </p:attrNameLst>
                                      </p:cBhvr>
                                      <p:tavLst>
                                        <p:tav tm="0">
                                          <p:val>
                                            <p:strVal val="#ppt_y-.1"/>
                                          </p:val>
                                        </p:tav>
                                        <p:tav tm="100000">
                                          <p:val>
                                            <p:strVal val="#ppt_y"/>
                                          </p:val>
                                        </p:tav>
                                      </p:tavLst>
                                    </p:anim>
                                  </p:childTnLst>
                                </p:cTn>
                              </p:par>
                              <p:par>
                                <p:cTn fill="hold" grpId="0" id="198" nodeType="withEffect" presetClass="entr" presetID="47" presetSubtype="0">
                                  <p:stCondLst>
                                    <p:cond delay="0"/>
                                  </p:stCondLst>
                                  <p:childTnLst>
                                    <p:set>
                                      <p:cBhvr>
                                        <p:cTn dur="1" fill="hold" id="199">
                                          <p:stCondLst>
                                            <p:cond delay="0"/>
                                          </p:stCondLst>
                                        </p:cTn>
                                        <p:tgtEl>
                                          <p:spTgt spid="118"/>
                                        </p:tgtEl>
                                        <p:attrNameLst>
                                          <p:attrName>style.visibility</p:attrName>
                                        </p:attrNameLst>
                                      </p:cBhvr>
                                      <p:to>
                                        <p:strVal val="visible"/>
                                      </p:to>
                                    </p:set>
                                    <p:animEffect filter="fade" transition="in">
                                      <p:cBhvr>
                                        <p:cTn dur="500" id="200"/>
                                        <p:tgtEl>
                                          <p:spTgt spid="118"/>
                                        </p:tgtEl>
                                      </p:cBhvr>
                                    </p:animEffect>
                                    <p:anim calcmode="lin" valueType="num">
                                      <p:cBhvr>
                                        <p:cTn dur="500" fill="hold" id="201"/>
                                        <p:tgtEl>
                                          <p:spTgt spid="118"/>
                                        </p:tgtEl>
                                        <p:attrNameLst>
                                          <p:attrName>ppt_x</p:attrName>
                                        </p:attrNameLst>
                                      </p:cBhvr>
                                      <p:tavLst>
                                        <p:tav tm="0">
                                          <p:val>
                                            <p:strVal val="#ppt_x"/>
                                          </p:val>
                                        </p:tav>
                                        <p:tav tm="100000">
                                          <p:val>
                                            <p:strVal val="#ppt_x"/>
                                          </p:val>
                                        </p:tav>
                                      </p:tavLst>
                                    </p:anim>
                                    <p:anim calcmode="lin" valueType="num">
                                      <p:cBhvr>
                                        <p:cTn dur="500" fill="hold" id="202"/>
                                        <p:tgtEl>
                                          <p:spTgt spid="118"/>
                                        </p:tgtEl>
                                        <p:attrNameLst>
                                          <p:attrName>ppt_y</p:attrName>
                                        </p:attrNameLst>
                                      </p:cBhvr>
                                      <p:tavLst>
                                        <p:tav tm="0">
                                          <p:val>
                                            <p:strVal val="#ppt_y-.1"/>
                                          </p:val>
                                        </p:tav>
                                        <p:tav tm="100000">
                                          <p:val>
                                            <p:strVal val="#ppt_y"/>
                                          </p:val>
                                        </p:tav>
                                      </p:tavLst>
                                    </p:anim>
                                  </p:childTnLst>
                                </p:cTn>
                              </p:par>
                              <p:par>
                                <p:cTn fill="hold" grpId="0" id="203" nodeType="withEffect" presetClass="entr" presetID="47" presetSubtype="0">
                                  <p:stCondLst>
                                    <p:cond delay="0"/>
                                  </p:stCondLst>
                                  <p:childTnLst>
                                    <p:set>
                                      <p:cBhvr>
                                        <p:cTn dur="1" fill="hold" id="204">
                                          <p:stCondLst>
                                            <p:cond delay="0"/>
                                          </p:stCondLst>
                                        </p:cTn>
                                        <p:tgtEl>
                                          <p:spTgt spid="119"/>
                                        </p:tgtEl>
                                        <p:attrNameLst>
                                          <p:attrName>style.visibility</p:attrName>
                                        </p:attrNameLst>
                                      </p:cBhvr>
                                      <p:to>
                                        <p:strVal val="visible"/>
                                      </p:to>
                                    </p:set>
                                    <p:animEffect filter="fade" transition="in">
                                      <p:cBhvr>
                                        <p:cTn dur="500" id="205"/>
                                        <p:tgtEl>
                                          <p:spTgt spid="119"/>
                                        </p:tgtEl>
                                      </p:cBhvr>
                                    </p:animEffect>
                                    <p:anim calcmode="lin" valueType="num">
                                      <p:cBhvr>
                                        <p:cTn dur="500" fill="hold" id="206"/>
                                        <p:tgtEl>
                                          <p:spTgt spid="119"/>
                                        </p:tgtEl>
                                        <p:attrNameLst>
                                          <p:attrName>ppt_x</p:attrName>
                                        </p:attrNameLst>
                                      </p:cBhvr>
                                      <p:tavLst>
                                        <p:tav tm="0">
                                          <p:val>
                                            <p:strVal val="#ppt_x"/>
                                          </p:val>
                                        </p:tav>
                                        <p:tav tm="100000">
                                          <p:val>
                                            <p:strVal val="#ppt_x"/>
                                          </p:val>
                                        </p:tav>
                                      </p:tavLst>
                                    </p:anim>
                                    <p:anim calcmode="lin" valueType="num">
                                      <p:cBhvr>
                                        <p:cTn dur="500" fill="hold" id="207"/>
                                        <p:tgtEl>
                                          <p:spTgt spid="119"/>
                                        </p:tgtEl>
                                        <p:attrNameLst>
                                          <p:attrName>ppt_y</p:attrName>
                                        </p:attrNameLst>
                                      </p:cBhvr>
                                      <p:tavLst>
                                        <p:tav tm="0">
                                          <p:val>
                                            <p:strVal val="#ppt_y-.1"/>
                                          </p:val>
                                        </p:tav>
                                        <p:tav tm="100000">
                                          <p:val>
                                            <p:strVal val="#ppt_y"/>
                                          </p:val>
                                        </p:tav>
                                      </p:tavLst>
                                    </p:anim>
                                  </p:childTnLst>
                                </p:cTn>
                              </p:par>
                              <p:par>
                                <p:cTn fill="hold" grpId="0" id="208" nodeType="withEffect" presetClass="entr" presetID="47" presetSubtype="0">
                                  <p:stCondLst>
                                    <p:cond delay="0"/>
                                  </p:stCondLst>
                                  <p:childTnLst>
                                    <p:set>
                                      <p:cBhvr>
                                        <p:cTn dur="1" fill="hold" id="209">
                                          <p:stCondLst>
                                            <p:cond delay="0"/>
                                          </p:stCondLst>
                                        </p:cTn>
                                        <p:tgtEl>
                                          <p:spTgt spid="120"/>
                                        </p:tgtEl>
                                        <p:attrNameLst>
                                          <p:attrName>style.visibility</p:attrName>
                                        </p:attrNameLst>
                                      </p:cBhvr>
                                      <p:to>
                                        <p:strVal val="visible"/>
                                      </p:to>
                                    </p:set>
                                    <p:animEffect filter="fade" transition="in">
                                      <p:cBhvr>
                                        <p:cTn dur="500" id="210"/>
                                        <p:tgtEl>
                                          <p:spTgt spid="120"/>
                                        </p:tgtEl>
                                      </p:cBhvr>
                                    </p:animEffect>
                                    <p:anim calcmode="lin" valueType="num">
                                      <p:cBhvr>
                                        <p:cTn dur="500" fill="hold" id="211"/>
                                        <p:tgtEl>
                                          <p:spTgt spid="120"/>
                                        </p:tgtEl>
                                        <p:attrNameLst>
                                          <p:attrName>ppt_x</p:attrName>
                                        </p:attrNameLst>
                                      </p:cBhvr>
                                      <p:tavLst>
                                        <p:tav tm="0">
                                          <p:val>
                                            <p:strVal val="#ppt_x"/>
                                          </p:val>
                                        </p:tav>
                                        <p:tav tm="100000">
                                          <p:val>
                                            <p:strVal val="#ppt_x"/>
                                          </p:val>
                                        </p:tav>
                                      </p:tavLst>
                                    </p:anim>
                                    <p:anim calcmode="lin" valueType="num">
                                      <p:cBhvr>
                                        <p:cTn dur="500" fill="hold" id="212"/>
                                        <p:tgtEl>
                                          <p:spTgt spid="120"/>
                                        </p:tgtEl>
                                        <p:attrNameLst>
                                          <p:attrName>ppt_y</p:attrName>
                                        </p:attrNameLst>
                                      </p:cBhvr>
                                      <p:tavLst>
                                        <p:tav tm="0">
                                          <p:val>
                                            <p:strVal val="#ppt_y-.1"/>
                                          </p:val>
                                        </p:tav>
                                        <p:tav tm="100000">
                                          <p:val>
                                            <p:strVal val="#ppt_y"/>
                                          </p:val>
                                        </p:tav>
                                      </p:tavLst>
                                    </p:anim>
                                  </p:childTnLst>
                                </p:cTn>
                              </p:par>
                            </p:childTnLst>
                          </p:cTn>
                        </p:par>
                      </p:childTnLst>
                    </p:cTn>
                  </p:par>
                  <p:par>
                    <p:cTn fill="hold" id="213">
                      <p:stCondLst>
                        <p:cond delay="indefinite"/>
                      </p:stCondLst>
                      <p:childTnLst>
                        <p:par>
                          <p:cTn fill="hold" id="214">
                            <p:stCondLst>
                              <p:cond delay="0"/>
                            </p:stCondLst>
                            <p:childTnLst>
                              <p:par>
                                <p:cTn fill="hold" id="215" nodeType="clickEffect" presetClass="entr" presetID="10" presetSubtype="0">
                                  <p:stCondLst>
                                    <p:cond delay="0"/>
                                  </p:stCondLst>
                                  <p:childTnLst>
                                    <p:set>
                                      <p:cBhvr>
                                        <p:cTn dur="1" fill="hold" id="216">
                                          <p:stCondLst>
                                            <p:cond delay="0"/>
                                          </p:stCondLst>
                                        </p:cTn>
                                        <p:tgtEl>
                                          <p:spTgt spid="42"/>
                                        </p:tgtEl>
                                        <p:attrNameLst>
                                          <p:attrName>style.visibility</p:attrName>
                                        </p:attrNameLst>
                                      </p:cBhvr>
                                      <p:to>
                                        <p:strVal val="visible"/>
                                      </p:to>
                                    </p:set>
                                    <p:animEffect filter="fade" transition="in">
                                      <p:cBhvr>
                                        <p:cTn dur="500" id="217"/>
                                        <p:tgtEl>
                                          <p:spTgt spid="42"/>
                                        </p:tgtEl>
                                      </p:cBhvr>
                                    </p:animEffect>
                                  </p:childTnLst>
                                </p:cTn>
                              </p:par>
                              <p:par>
                                <p:cTn fill="hold" id="218" nodeType="withEffect" presetClass="entr" presetID="10" presetSubtype="0">
                                  <p:stCondLst>
                                    <p:cond delay="0"/>
                                  </p:stCondLst>
                                  <p:childTnLst>
                                    <p:set>
                                      <p:cBhvr>
                                        <p:cTn dur="1" fill="hold" id="219">
                                          <p:stCondLst>
                                            <p:cond delay="0"/>
                                          </p:stCondLst>
                                        </p:cTn>
                                        <p:tgtEl>
                                          <p:spTgt spid="44"/>
                                        </p:tgtEl>
                                        <p:attrNameLst>
                                          <p:attrName>style.visibility</p:attrName>
                                        </p:attrNameLst>
                                      </p:cBhvr>
                                      <p:to>
                                        <p:strVal val="visible"/>
                                      </p:to>
                                    </p:set>
                                    <p:animEffect filter="fade" transition="in">
                                      <p:cBhvr>
                                        <p:cTn dur="500" id="220"/>
                                        <p:tgtEl>
                                          <p:spTgt spid="44"/>
                                        </p:tgtEl>
                                      </p:cBhvr>
                                    </p:animEffect>
                                  </p:childTnLst>
                                </p:cTn>
                              </p:par>
                              <p:par>
                                <p:cTn fill="hold" id="221" nodeType="withEffect" presetClass="entr" presetID="10" presetSubtype="0">
                                  <p:stCondLst>
                                    <p:cond delay="0"/>
                                  </p:stCondLst>
                                  <p:childTnLst>
                                    <p:set>
                                      <p:cBhvr>
                                        <p:cTn dur="1" fill="hold" id="222">
                                          <p:stCondLst>
                                            <p:cond delay="0"/>
                                          </p:stCondLst>
                                        </p:cTn>
                                        <p:tgtEl>
                                          <p:spTgt spid="47"/>
                                        </p:tgtEl>
                                        <p:attrNameLst>
                                          <p:attrName>style.visibility</p:attrName>
                                        </p:attrNameLst>
                                      </p:cBhvr>
                                      <p:to>
                                        <p:strVal val="visible"/>
                                      </p:to>
                                    </p:set>
                                    <p:animEffect filter="fade" transition="in">
                                      <p:cBhvr>
                                        <p:cTn dur="500" id="223"/>
                                        <p:tgtEl>
                                          <p:spTgt spid="47"/>
                                        </p:tgtEl>
                                      </p:cBhvr>
                                    </p:animEffect>
                                  </p:childTnLst>
                                </p:cTn>
                              </p:par>
                              <p:par>
                                <p:cTn fill="hold" id="224" nodeType="withEffect" presetClass="entr" presetID="10" presetSubtype="0">
                                  <p:stCondLst>
                                    <p:cond delay="0"/>
                                  </p:stCondLst>
                                  <p:childTnLst>
                                    <p:set>
                                      <p:cBhvr>
                                        <p:cTn dur="1" fill="hold" id="225">
                                          <p:stCondLst>
                                            <p:cond delay="0"/>
                                          </p:stCondLst>
                                        </p:cTn>
                                        <p:tgtEl>
                                          <p:spTgt spid="46"/>
                                        </p:tgtEl>
                                        <p:attrNameLst>
                                          <p:attrName>style.visibility</p:attrName>
                                        </p:attrNameLst>
                                      </p:cBhvr>
                                      <p:to>
                                        <p:strVal val="visible"/>
                                      </p:to>
                                    </p:set>
                                    <p:animEffect filter="fade" transition="in">
                                      <p:cBhvr>
                                        <p:cTn dur="500" id="226"/>
                                        <p:tgtEl>
                                          <p:spTgt spid="46"/>
                                        </p:tgtEl>
                                      </p:cBhvr>
                                    </p:animEffect>
                                  </p:childTnLst>
                                </p:cTn>
                              </p:par>
                              <p:par>
                                <p:cTn fill="hold" id="227" nodeType="withEffect" presetClass="entr" presetID="10" presetSubtype="0">
                                  <p:stCondLst>
                                    <p:cond delay="0"/>
                                  </p:stCondLst>
                                  <p:childTnLst>
                                    <p:set>
                                      <p:cBhvr>
                                        <p:cTn dur="1" fill="hold" id="228">
                                          <p:stCondLst>
                                            <p:cond delay="0"/>
                                          </p:stCondLst>
                                        </p:cTn>
                                        <p:tgtEl>
                                          <p:spTgt spid="45"/>
                                        </p:tgtEl>
                                        <p:attrNameLst>
                                          <p:attrName>style.visibility</p:attrName>
                                        </p:attrNameLst>
                                      </p:cBhvr>
                                      <p:to>
                                        <p:strVal val="visible"/>
                                      </p:to>
                                    </p:set>
                                    <p:animEffect filter="fade" transition="in">
                                      <p:cBhvr>
                                        <p:cTn dur="500" id="229"/>
                                        <p:tgtEl>
                                          <p:spTgt spid="45"/>
                                        </p:tgtEl>
                                      </p:cBhvr>
                                    </p:animEffect>
                                  </p:childTnLst>
                                </p:cTn>
                              </p:par>
                              <p:par>
                                <p:cTn fill="hold" id="230" nodeType="withEffect" presetClass="entr" presetID="10" presetSubtype="0">
                                  <p:stCondLst>
                                    <p:cond delay="0"/>
                                  </p:stCondLst>
                                  <p:childTnLst>
                                    <p:set>
                                      <p:cBhvr>
                                        <p:cTn dur="1" fill="hold" id="231">
                                          <p:stCondLst>
                                            <p:cond delay="0"/>
                                          </p:stCondLst>
                                        </p:cTn>
                                        <p:tgtEl>
                                          <p:spTgt spid="43"/>
                                        </p:tgtEl>
                                        <p:attrNameLst>
                                          <p:attrName>style.visibility</p:attrName>
                                        </p:attrNameLst>
                                      </p:cBhvr>
                                      <p:to>
                                        <p:strVal val="visible"/>
                                      </p:to>
                                    </p:set>
                                    <p:animEffect filter="fade" transition="in">
                                      <p:cBhvr>
                                        <p:cTn dur="500" id="232"/>
                                        <p:tgtEl>
                                          <p:spTgt spid="43"/>
                                        </p:tgtEl>
                                      </p:cBhvr>
                                    </p:animEffect>
                                  </p:childTnLst>
                                </p:cTn>
                              </p:par>
                              <p:par>
                                <p:cTn fill="hold" id="233" nodeType="withEffect" presetClass="entr" presetID="10" presetSubtype="0">
                                  <p:stCondLst>
                                    <p:cond delay="0"/>
                                  </p:stCondLst>
                                  <p:childTnLst>
                                    <p:set>
                                      <p:cBhvr>
                                        <p:cTn dur="1" fill="hold" id="234">
                                          <p:stCondLst>
                                            <p:cond delay="0"/>
                                          </p:stCondLst>
                                        </p:cTn>
                                        <p:tgtEl>
                                          <p:spTgt spid="48"/>
                                        </p:tgtEl>
                                        <p:attrNameLst>
                                          <p:attrName>style.visibility</p:attrName>
                                        </p:attrNameLst>
                                      </p:cBhvr>
                                      <p:to>
                                        <p:strVal val="visible"/>
                                      </p:to>
                                    </p:set>
                                    <p:animEffect filter="fade" transition="in">
                                      <p:cBhvr>
                                        <p:cTn dur="500" id="235"/>
                                        <p:tgtEl>
                                          <p:spTgt spid="48"/>
                                        </p:tgtEl>
                                      </p:cBhvr>
                                    </p:animEffect>
                                  </p:childTnLst>
                                </p:cTn>
                              </p:par>
                              <p:par>
                                <p:cTn fill="hold" id="236" nodeType="withEffect" presetClass="entr" presetID="10" presetSubtype="0">
                                  <p:stCondLst>
                                    <p:cond delay="0"/>
                                  </p:stCondLst>
                                  <p:childTnLst>
                                    <p:set>
                                      <p:cBhvr>
                                        <p:cTn dur="1" fill="hold" id="237">
                                          <p:stCondLst>
                                            <p:cond delay="0"/>
                                          </p:stCondLst>
                                        </p:cTn>
                                        <p:tgtEl>
                                          <p:spTgt spid="49"/>
                                        </p:tgtEl>
                                        <p:attrNameLst>
                                          <p:attrName>style.visibility</p:attrName>
                                        </p:attrNameLst>
                                      </p:cBhvr>
                                      <p:to>
                                        <p:strVal val="visible"/>
                                      </p:to>
                                    </p:set>
                                    <p:animEffect filter="fade" transition="in">
                                      <p:cBhvr>
                                        <p:cTn dur="500" id="238"/>
                                        <p:tgtEl>
                                          <p:spTgt spid="49"/>
                                        </p:tgtEl>
                                      </p:cBhvr>
                                    </p:animEffect>
                                  </p:childTnLst>
                                </p:cTn>
                              </p:par>
                              <p:par>
                                <p:cTn fill="hold" id="239" nodeType="withEffect" presetClass="entr" presetID="10" presetSubtype="0">
                                  <p:stCondLst>
                                    <p:cond delay="0"/>
                                  </p:stCondLst>
                                  <p:childTnLst>
                                    <p:set>
                                      <p:cBhvr>
                                        <p:cTn dur="1" fill="hold" id="240">
                                          <p:stCondLst>
                                            <p:cond delay="0"/>
                                          </p:stCondLst>
                                        </p:cTn>
                                        <p:tgtEl>
                                          <p:spTgt spid="50"/>
                                        </p:tgtEl>
                                        <p:attrNameLst>
                                          <p:attrName>style.visibility</p:attrName>
                                        </p:attrNameLst>
                                      </p:cBhvr>
                                      <p:to>
                                        <p:strVal val="visible"/>
                                      </p:to>
                                    </p:set>
                                    <p:animEffect filter="fade" transition="in">
                                      <p:cBhvr>
                                        <p:cTn dur="500" id="241"/>
                                        <p:tgtEl>
                                          <p:spTgt spid="50"/>
                                        </p:tgtEl>
                                      </p:cBhvr>
                                    </p:animEffect>
                                  </p:childTnLst>
                                </p:cTn>
                              </p:par>
                              <p:par>
                                <p:cTn fill="hold" id="242" nodeType="withEffect" presetClass="entr" presetID="10" presetSubtype="0">
                                  <p:stCondLst>
                                    <p:cond delay="0"/>
                                  </p:stCondLst>
                                  <p:childTnLst>
                                    <p:set>
                                      <p:cBhvr>
                                        <p:cTn dur="1" fill="hold" id="243">
                                          <p:stCondLst>
                                            <p:cond delay="0"/>
                                          </p:stCondLst>
                                        </p:cTn>
                                        <p:tgtEl>
                                          <p:spTgt spid="51"/>
                                        </p:tgtEl>
                                        <p:attrNameLst>
                                          <p:attrName>style.visibility</p:attrName>
                                        </p:attrNameLst>
                                      </p:cBhvr>
                                      <p:to>
                                        <p:strVal val="visible"/>
                                      </p:to>
                                    </p:set>
                                    <p:animEffect filter="fade" transition="in">
                                      <p:cBhvr>
                                        <p:cTn dur="500" id="244"/>
                                        <p:tgtEl>
                                          <p:spTgt spid="51"/>
                                        </p:tgtEl>
                                      </p:cBhvr>
                                    </p:animEffect>
                                  </p:childTnLst>
                                </p:cTn>
                              </p:par>
                              <p:par>
                                <p:cTn fill="hold" id="245" nodeType="withEffect" presetClass="entr" presetID="10" presetSubtype="0">
                                  <p:stCondLst>
                                    <p:cond delay="0"/>
                                  </p:stCondLst>
                                  <p:childTnLst>
                                    <p:set>
                                      <p:cBhvr>
                                        <p:cTn dur="1" fill="hold" id="246">
                                          <p:stCondLst>
                                            <p:cond delay="0"/>
                                          </p:stCondLst>
                                        </p:cTn>
                                        <p:tgtEl>
                                          <p:spTgt spid="53"/>
                                        </p:tgtEl>
                                        <p:attrNameLst>
                                          <p:attrName>style.visibility</p:attrName>
                                        </p:attrNameLst>
                                      </p:cBhvr>
                                      <p:to>
                                        <p:strVal val="visible"/>
                                      </p:to>
                                    </p:set>
                                    <p:animEffect filter="fade" transition="in">
                                      <p:cBhvr>
                                        <p:cTn dur="500" id="247"/>
                                        <p:tgtEl>
                                          <p:spTgt spid="53"/>
                                        </p:tgtEl>
                                      </p:cBhvr>
                                    </p:animEffect>
                                  </p:childTnLst>
                                </p:cTn>
                              </p:par>
                              <p:par>
                                <p:cTn fill="hold" id="248" nodeType="withEffect" presetClass="entr" presetID="10" presetSubtype="0">
                                  <p:stCondLst>
                                    <p:cond delay="0"/>
                                  </p:stCondLst>
                                  <p:childTnLst>
                                    <p:set>
                                      <p:cBhvr>
                                        <p:cTn dur="1" fill="hold" id="249">
                                          <p:stCondLst>
                                            <p:cond delay="0"/>
                                          </p:stCondLst>
                                        </p:cTn>
                                        <p:tgtEl>
                                          <p:spTgt spid="52"/>
                                        </p:tgtEl>
                                        <p:attrNameLst>
                                          <p:attrName>style.visibility</p:attrName>
                                        </p:attrNameLst>
                                      </p:cBhvr>
                                      <p:to>
                                        <p:strVal val="visible"/>
                                      </p:to>
                                    </p:set>
                                    <p:animEffect filter="fade" transition="in">
                                      <p:cBhvr>
                                        <p:cTn dur="500" id="250"/>
                                        <p:tgtEl>
                                          <p:spTgt spid="52"/>
                                        </p:tgtEl>
                                      </p:cBhvr>
                                    </p:animEffect>
                                  </p:childTnLst>
                                </p:cTn>
                              </p:par>
                              <p:par>
                                <p:cTn fill="hold" id="251" nodeType="withEffect" presetClass="entr" presetID="10" presetSubtype="0">
                                  <p:stCondLst>
                                    <p:cond delay="0"/>
                                  </p:stCondLst>
                                  <p:childTnLst>
                                    <p:set>
                                      <p:cBhvr>
                                        <p:cTn dur="1" fill="hold" id="252">
                                          <p:stCondLst>
                                            <p:cond delay="0"/>
                                          </p:stCondLst>
                                        </p:cTn>
                                        <p:tgtEl>
                                          <p:spTgt spid="54"/>
                                        </p:tgtEl>
                                        <p:attrNameLst>
                                          <p:attrName>style.visibility</p:attrName>
                                        </p:attrNameLst>
                                      </p:cBhvr>
                                      <p:to>
                                        <p:strVal val="visible"/>
                                      </p:to>
                                    </p:set>
                                    <p:animEffect filter="fade" transition="in">
                                      <p:cBhvr>
                                        <p:cTn dur="500" id="253"/>
                                        <p:tgtEl>
                                          <p:spTgt spid="54"/>
                                        </p:tgtEl>
                                      </p:cBhvr>
                                    </p:animEffect>
                                  </p:childTnLst>
                                </p:cTn>
                              </p:par>
                            </p:childTnLst>
                          </p:cTn>
                        </p:par>
                      </p:childTnLst>
                    </p:cTn>
                  </p:par>
                  <p:par>
                    <p:cTn fill="hold" id="254">
                      <p:stCondLst>
                        <p:cond delay="indefinite"/>
                      </p:stCondLst>
                      <p:childTnLst>
                        <p:par>
                          <p:cTn fill="hold" id="255">
                            <p:stCondLst>
                              <p:cond delay="0"/>
                            </p:stCondLst>
                            <p:childTnLst>
                              <p:par>
                                <p:cTn fill="hold" id="256" nodeType="clickEffect" presetClass="entr" presetID="10" presetSubtype="0">
                                  <p:stCondLst>
                                    <p:cond delay="0"/>
                                  </p:stCondLst>
                                  <p:childTnLst>
                                    <p:set>
                                      <p:cBhvr>
                                        <p:cTn dur="1" fill="hold" id="257">
                                          <p:stCondLst>
                                            <p:cond delay="0"/>
                                          </p:stCondLst>
                                        </p:cTn>
                                        <p:tgtEl>
                                          <p:spTgt spid="185"/>
                                        </p:tgtEl>
                                        <p:attrNameLst>
                                          <p:attrName>style.visibility</p:attrName>
                                        </p:attrNameLst>
                                      </p:cBhvr>
                                      <p:to>
                                        <p:strVal val="visible"/>
                                      </p:to>
                                    </p:set>
                                    <p:animEffect filter="fade" transition="in">
                                      <p:cBhvr>
                                        <p:cTn dur="250" id="258"/>
                                        <p:tgtEl>
                                          <p:spTgt spid="185"/>
                                        </p:tgtEl>
                                      </p:cBhvr>
                                    </p:animEffect>
                                  </p:childTnLst>
                                </p:cTn>
                              </p:par>
                              <p:par>
                                <p:cTn fill="hold" id="259" nodeType="withEffect" presetClass="entr" presetID="10" presetSubtype="0">
                                  <p:stCondLst>
                                    <p:cond delay="0"/>
                                  </p:stCondLst>
                                  <p:childTnLst>
                                    <p:set>
                                      <p:cBhvr>
                                        <p:cTn dur="1" fill="hold" id="260">
                                          <p:stCondLst>
                                            <p:cond delay="0"/>
                                          </p:stCondLst>
                                        </p:cTn>
                                        <p:tgtEl>
                                          <p:spTgt spid="184"/>
                                        </p:tgtEl>
                                        <p:attrNameLst>
                                          <p:attrName>style.visibility</p:attrName>
                                        </p:attrNameLst>
                                      </p:cBhvr>
                                      <p:to>
                                        <p:strVal val="visible"/>
                                      </p:to>
                                    </p:set>
                                    <p:animEffect filter="fade" transition="in">
                                      <p:cBhvr>
                                        <p:cTn dur="250" id="261"/>
                                        <p:tgtEl>
                                          <p:spTgt spid="184"/>
                                        </p:tgtEl>
                                      </p:cBhvr>
                                    </p:animEffect>
                                  </p:childTnLst>
                                </p:cTn>
                              </p:par>
                              <p:par>
                                <p:cTn fill="hold" id="262" nodeType="withEffect" presetClass="entr" presetID="10" presetSubtype="0">
                                  <p:stCondLst>
                                    <p:cond delay="0"/>
                                  </p:stCondLst>
                                  <p:childTnLst>
                                    <p:set>
                                      <p:cBhvr>
                                        <p:cTn dur="1" fill="hold" id="263">
                                          <p:stCondLst>
                                            <p:cond delay="0"/>
                                          </p:stCondLst>
                                        </p:cTn>
                                        <p:tgtEl>
                                          <p:spTgt spid="183"/>
                                        </p:tgtEl>
                                        <p:attrNameLst>
                                          <p:attrName>style.visibility</p:attrName>
                                        </p:attrNameLst>
                                      </p:cBhvr>
                                      <p:to>
                                        <p:strVal val="visible"/>
                                      </p:to>
                                    </p:set>
                                    <p:animEffect filter="fade" transition="in">
                                      <p:cBhvr>
                                        <p:cTn dur="250" id="264"/>
                                        <p:tgtEl>
                                          <p:spTgt spid="183"/>
                                        </p:tgtEl>
                                      </p:cBhvr>
                                    </p:animEffect>
                                  </p:childTnLst>
                                </p:cTn>
                              </p:par>
                              <p:par>
                                <p:cTn fill="hold" id="265" nodeType="withEffect" presetClass="entr" presetID="10" presetSubtype="0">
                                  <p:stCondLst>
                                    <p:cond delay="0"/>
                                  </p:stCondLst>
                                  <p:childTnLst>
                                    <p:set>
                                      <p:cBhvr>
                                        <p:cTn dur="1" fill="hold" id="266">
                                          <p:stCondLst>
                                            <p:cond delay="0"/>
                                          </p:stCondLst>
                                        </p:cTn>
                                        <p:tgtEl>
                                          <p:spTgt spid="182"/>
                                        </p:tgtEl>
                                        <p:attrNameLst>
                                          <p:attrName>style.visibility</p:attrName>
                                        </p:attrNameLst>
                                      </p:cBhvr>
                                      <p:to>
                                        <p:strVal val="visible"/>
                                      </p:to>
                                    </p:set>
                                    <p:animEffect filter="fade" transition="in">
                                      <p:cBhvr>
                                        <p:cTn dur="250" id="267"/>
                                        <p:tgtEl>
                                          <p:spTgt spid="182"/>
                                        </p:tgtEl>
                                      </p:cBhvr>
                                    </p:animEffect>
                                  </p:childTnLst>
                                </p:cTn>
                              </p:par>
                              <p:par>
                                <p:cTn fill="hold" id="268" nodeType="withEffect" presetClass="entr" presetID="10" presetSubtype="0">
                                  <p:stCondLst>
                                    <p:cond delay="0"/>
                                  </p:stCondLst>
                                  <p:childTnLst>
                                    <p:set>
                                      <p:cBhvr>
                                        <p:cTn dur="1" fill="hold" id="269">
                                          <p:stCondLst>
                                            <p:cond delay="0"/>
                                          </p:stCondLst>
                                        </p:cTn>
                                        <p:tgtEl>
                                          <p:spTgt spid="181"/>
                                        </p:tgtEl>
                                        <p:attrNameLst>
                                          <p:attrName>style.visibility</p:attrName>
                                        </p:attrNameLst>
                                      </p:cBhvr>
                                      <p:to>
                                        <p:strVal val="visible"/>
                                      </p:to>
                                    </p:set>
                                    <p:animEffect filter="fade" transition="in">
                                      <p:cBhvr>
                                        <p:cTn dur="250" id="270"/>
                                        <p:tgtEl>
                                          <p:spTgt spid="181"/>
                                        </p:tgtEl>
                                      </p:cBhvr>
                                    </p:animEffect>
                                  </p:childTnLst>
                                </p:cTn>
                              </p:par>
                              <p:par>
                                <p:cTn fill="hold" id="271" nodeType="withEffect" presetClass="entr" presetID="10" presetSubtype="0">
                                  <p:stCondLst>
                                    <p:cond delay="0"/>
                                  </p:stCondLst>
                                  <p:childTnLst>
                                    <p:set>
                                      <p:cBhvr>
                                        <p:cTn dur="1" fill="hold" id="272">
                                          <p:stCondLst>
                                            <p:cond delay="0"/>
                                          </p:stCondLst>
                                        </p:cTn>
                                        <p:tgtEl>
                                          <p:spTgt spid="180"/>
                                        </p:tgtEl>
                                        <p:attrNameLst>
                                          <p:attrName>style.visibility</p:attrName>
                                        </p:attrNameLst>
                                      </p:cBhvr>
                                      <p:to>
                                        <p:strVal val="visible"/>
                                      </p:to>
                                    </p:set>
                                    <p:animEffect filter="fade" transition="in">
                                      <p:cBhvr>
                                        <p:cTn dur="250" id="273"/>
                                        <p:tgtEl>
                                          <p:spTgt spid="180"/>
                                        </p:tgtEl>
                                      </p:cBhvr>
                                    </p:animEffect>
                                  </p:childTnLst>
                                </p:cTn>
                              </p:par>
                              <p:par>
                                <p:cTn fill="hold" id="274" nodeType="withEffect" presetClass="entr" presetID="10" presetSubtype="0">
                                  <p:stCondLst>
                                    <p:cond delay="0"/>
                                  </p:stCondLst>
                                  <p:childTnLst>
                                    <p:set>
                                      <p:cBhvr>
                                        <p:cTn dur="1" fill="hold" id="275">
                                          <p:stCondLst>
                                            <p:cond delay="0"/>
                                          </p:stCondLst>
                                        </p:cTn>
                                        <p:tgtEl>
                                          <p:spTgt spid="179"/>
                                        </p:tgtEl>
                                        <p:attrNameLst>
                                          <p:attrName>style.visibility</p:attrName>
                                        </p:attrNameLst>
                                      </p:cBhvr>
                                      <p:to>
                                        <p:strVal val="visible"/>
                                      </p:to>
                                    </p:set>
                                    <p:animEffect filter="fade" transition="in">
                                      <p:cBhvr>
                                        <p:cTn dur="250" id="276"/>
                                        <p:tgtEl>
                                          <p:spTgt spid="179"/>
                                        </p:tgtEl>
                                      </p:cBhvr>
                                    </p:animEffect>
                                  </p:childTnLst>
                                </p:cTn>
                              </p:par>
                              <p:par>
                                <p:cTn fill="hold" id="277" nodeType="withEffect" presetClass="entr" presetID="10" presetSubtype="0">
                                  <p:stCondLst>
                                    <p:cond delay="0"/>
                                  </p:stCondLst>
                                  <p:childTnLst>
                                    <p:set>
                                      <p:cBhvr>
                                        <p:cTn dur="1" fill="hold" id="278">
                                          <p:stCondLst>
                                            <p:cond delay="0"/>
                                          </p:stCondLst>
                                        </p:cTn>
                                        <p:tgtEl>
                                          <p:spTgt spid="178"/>
                                        </p:tgtEl>
                                        <p:attrNameLst>
                                          <p:attrName>style.visibility</p:attrName>
                                        </p:attrNameLst>
                                      </p:cBhvr>
                                      <p:to>
                                        <p:strVal val="visible"/>
                                      </p:to>
                                    </p:set>
                                    <p:animEffect filter="fade" transition="in">
                                      <p:cBhvr>
                                        <p:cTn dur="250" id="279"/>
                                        <p:tgtEl>
                                          <p:spTgt spid="178"/>
                                        </p:tgtEl>
                                      </p:cBhvr>
                                    </p:animEffect>
                                  </p:childTnLst>
                                </p:cTn>
                              </p:par>
                              <p:par>
                                <p:cTn fill="hold" id="280" nodeType="withEffect" presetClass="entr" presetID="10" presetSubtype="0">
                                  <p:stCondLst>
                                    <p:cond delay="0"/>
                                  </p:stCondLst>
                                  <p:childTnLst>
                                    <p:set>
                                      <p:cBhvr>
                                        <p:cTn dur="1" fill="hold" id="281">
                                          <p:stCondLst>
                                            <p:cond delay="0"/>
                                          </p:stCondLst>
                                        </p:cTn>
                                        <p:tgtEl>
                                          <p:spTgt spid="177"/>
                                        </p:tgtEl>
                                        <p:attrNameLst>
                                          <p:attrName>style.visibility</p:attrName>
                                        </p:attrNameLst>
                                      </p:cBhvr>
                                      <p:to>
                                        <p:strVal val="visible"/>
                                      </p:to>
                                    </p:set>
                                    <p:animEffect filter="fade" transition="in">
                                      <p:cBhvr>
                                        <p:cTn dur="250" id="282"/>
                                        <p:tgtEl>
                                          <p:spTgt spid="177"/>
                                        </p:tgtEl>
                                      </p:cBhvr>
                                    </p:animEffect>
                                  </p:childTnLst>
                                </p:cTn>
                              </p:par>
                              <p:par>
                                <p:cTn fill="hold" id="283" nodeType="withEffect" presetClass="entr" presetID="10" presetSubtype="0">
                                  <p:stCondLst>
                                    <p:cond delay="0"/>
                                  </p:stCondLst>
                                  <p:childTnLst>
                                    <p:set>
                                      <p:cBhvr>
                                        <p:cTn dur="1" fill="hold" id="284">
                                          <p:stCondLst>
                                            <p:cond delay="0"/>
                                          </p:stCondLst>
                                        </p:cTn>
                                        <p:tgtEl>
                                          <p:spTgt spid="176"/>
                                        </p:tgtEl>
                                        <p:attrNameLst>
                                          <p:attrName>style.visibility</p:attrName>
                                        </p:attrNameLst>
                                      </p:cBhvr>
                                      <p:to>
                                        <p:strVal val="visible"/>
                                      </p:to>
                                    </p:set>
                                    <p:animEffect filter="fade" transition="in">
                                      <p:cBhvr>
                                        <p:cTn dur="250" id="285"/>
                                        <p:tgtEl>
                                          <p:spTgt spid="176"/>
                                        </p:tgtEl>
                                      </p:cBhvr>
                                    </p:animEffect>
                                  </p:childTnLst>
                                </p:cTn>
                              </p:par>
                              <p:par>
                                <p:cTn fill="hold" id="286" nodeType="withEffect" presetClass="entr" presetID="10" presetSubtype="0">
                                  <p:stCondLst>
                                    <p:cond delay="0"/>
                                  </p:stCondLst>
                                  <p:childTnLst>
                                    <p:set>
                                      <p:cBhvr>
                                        <p:cTn dur="1" fill="hold" id="287">
                                          <p:stCondLst>
                                            <p:cond delay="0"/>
                                          </p:stCondLst>
                                        </p:cTn>
                                        <p:tgtEl>
                                          <p:spTgt spid="175"/>
                                        </p:tgtEl>
                                        <p:attrNameLst>
                                          <p:attrName>style.visibility</p:attrName>
                                        </p:attrNameLst>
                                      </p:cBhvr>
                                      <p:to>
                                        <p:strVal val="visible"/>
                                      </p:to>
                                    </p:set>
                                    <p:animEffect filter="fade" transition="in">
                                      <p:cBhvr>
                                        <p:cTn dur="250" id="288"/>
                                        <p:tgtEl>
                                          <p:spTgt spid="175"/>
                                        </p:tgtEl>
                                      </p:cBhvr>
                                    </p:animEffect>
                                  </p:childTnLst>
                                </p:cTn>
                              </p:par>
                              <p:par>
                                <p:cTn fill="hold" id="289" nodeType="withEffect" presetClass="entr" presetID="10" presetSubtype="0">
                                  <p:stCondLst>
                                    <p:cond delay="0"/>
                                  </p:stCondLst>
                                  <p:childTnLst>
                                    <p:set>
                                      <p:cBhvr>
                                        <p:cTn dur="1" fill="hold" id="290">
                                          <p:stCondLst>
                                            <p:cond delay="0"/>
                                          </p:stCondLst>
                                        </p:cTn>
                                        <p:tgtEl>
                                          <p:spTgt spid="174"/>
                                        </p:tgtEl>
                                        <p:attrNameLst>
                                          <p:attrName>style.visibility</p:attrName>
                                        </p:attrNameLst>
                                      </p:cBhvr>
                                      <p:to>
                                        <p:strVal val="visible"/>
                                      </p:to>
                                    </p:set>
                                    <p:animEffect filter="fade" transition="in">
                                      <p:cBhvr>
                                        <p:cTn dur="250" id="291"/>
                                        <p:tgtEl>
                                          <p:spTgt spid="174"/>
                                        </p:tgtEl>
                                      </p:cBhvr>
                                    </p:animEffect>
                                  </p:childTnLst>
                                </p:cTn>
                              </p:par>
                              <p:par>
                                <p:cTn fill="hold" id="292" nodeType="withEffect" presetClass="entr" presetID="10" presetSubtype="0">
                                  <p:stCondLst>
                                    <p:cond delay="0"/>
                                  </p:stCondLst>
                                  <p:childTnLst>
                                    <p:set>
                                      <p:cBhvr>
                                        <p:cTn dur="1" fill="hold" id="293">
                                          <p:stCondLst>
                                            <p:cond delay="0"/>
                                          </p:stCondLst>
                                        </p:cTn>
                                        <p:tgtEl>
                                          <p:spTgt spid="121"/>
                                        </p:tgtEl>
                                        <p:attrNameLst>
                                          <p:attrName>style.visibility</p:attrName>
                                        </p:attrNameLst>
                                      </p:cBhvr>
                                      <p:to>
                                        <p:strVal val="visible"/>
                                      </p:to>
                                    </p:set>
                                    <p:animEffect filter="fade" transition="in">
                                      <p:cBhvr>
                                        <p:cTn dur="250" id="294"/>
                                        <p:tgtEl>
                                          <p:spTgt spid="121"/>
                                        </p:tgtEl>
                                      </p:cBhvr>
                                    </p:animEffect>
                                  </p:childTnLst>
                                </p:cTn>
                              </p:par>
                              <p:par>
                                <p:cTn fill="hold" grpId="0" id="295" nodeType="withEffect" presetClass="entr" presetID="10" presetSubtype="0">
                                  <p:stCondLst>
                                    <p:cond delay="0"/>
                                  </p:stCondLst>
                                  <p:childTnLst>
                                    <p:set>
                                      <p:cBhvr>
                                        <p:cTn dur="1" fill="hold" id="296">
                                          <p:stCondLst>
                                            <p:cond delay="0"/>
                                          </p:stCondLst>
                                        </p:cTn>
                                        <p:tgtEl>
                                          <p:spTgt spid="156"/>
                                        </p:tgtEl>
                                        <p:attrNameLst>
                                          <p:attrName>style.visibility</p:attrName>
                                        </p:attrNameLst>
                                      </p:cBhvr>
                                      <p:to>
                                        <p:strVal val="visible"/>
                                      </p:to>
                                    </p:set>
                                    <p:animEffect filter="fade" transition="in">
                                      <p:cBhvr>
                                        <p:cTn dur="250" id="297"/>
                                        <p:tgtEl>
                                          <p:spTgt spid="156"/>
                                        </p:tgtEl>
                                      </p:cBhvr>
                                    </p:animEffect>
                                  </p:childTnLst>
                                </p:cTn>
                              </p:par>
                            </p:childTnLst>
                          </p:cTn>
                        </p:par>
                      </p:childTnLst>
                    </p:cTn>
                  </p:par>
                  <p:par>
                    <p:cTn fill="hold" id="298">
                      <p:stCondLst>
                        <p:cond delay="indefinite"/>
                      </p:stCondLst>
                      <p:childTnLst>
                        <p:par>
                          <p:cTn fill="hold" id="299">
                            <p:stCondLst>
                              <p:cond delay="0"/>
                            </p:stCondLst>
                            <p:childTnLst>
                              <p:par>
                                <p:cTn fill="hold" id="300" nodeType="clickEffect" presetClass="exit" presetID="10" presetSubtype="0">
                                  <p:stCondLst>
                                    <p:cond delay="0"/>
                                  </p:stCondLst>
                                  <p:childTnLst>
                                    <p:animEffect filter="fade" transition="out">
                                      <p:cBhvr>
                                        <p:cTn dur="250" id="301"/>
                                        <p:tgtEl>
                                          <p:spTgt spid="185"/>
                                        </p:tgtEl>
                                      </p:cBhvr>
                                    </p:animEffect>
                                    <p:set>
                                      <p:cBhvr>
                                        <p:cTn dur="1" fill="hold" id="302">
                                          <p:stCondLst>
                                            <p:cond delay="249"/>
                                          </p:stCondLst>
                                        </p:cTn>
                                        <p:tgtEl>
                                          <p:spTgt spid="185"/>
                                        </p:tgtEl>
                                        <p:attrNameLst>
                                          <p:attrName>style.visibility</p:attrName>
                                        </p:attrNameLst>
                                      </p:cBhvr>
                                      <p:to>
                                        <p:strVal val="hidden"/>
                                      </p:to>
                                    </p:set>
                                  </p:childTnLst>
                                </p:cTn>
                              </p:par>
                              <p:par>
                                <p:cTn fill="hold" grpId="1" id="303" nodeType="withEffect" presetClass="exit" presetID="10" presetSubtype="0">
                                  <p:stCondLst>
                                    <p:cond delay="0"/>
                                  </p:stCondLst>
                                  <p:childTnLst>
                                    <p:animEffect filter="fade" transition="out">
                                      <p:cBhvr>
                                        <p:cTn dur="250" id="304"/>
                                        <p:tgtEl>
                                          <p:spTgt spid="156"/>
                                        </p:tgtEl>
                                      </p:cBhvr>
                                    </p:animEffect>
                                    <p:set>
                                      <p:cBhvr>
                                        <p:cTn dur="1" fill="hold" id="305">
                                          <p:stCondLst>
                                            <p:cond delay="249"/>
                                          </p:stCondLst>
                                        </p:cTn>
                                        <p:tgtEl>
                                          <p:spTgt spid="156"/>
                                        </p:tgtEl>
                                        <p:attrNameLst>
                                          <p:attrName>style.visibility</p:attrName>
                                        </p:attrNameLst>
                                      </p:cBhvr>
                                      <p:to>
                                        <p:strVal val="hidden"/>
                                      </p:to>
                                    </p:set>
                                  </p:childTnLst>
                                </p:cTn>
                              </p:par>
                              <p:par>
                                <p:cTn fill="hold" id="306" nodeType="withEffect" presetClass="exit" presetID="10" presetSubtype="0">
                                  <p:stCondLst>
                                    <p:cond delay="0"/>
                                  </p:stCondLst>
                                  <p:childTnLst>
                                    <p:animEffect filter="fade" transition="out">
                                      <p:cBhvr>
                                        <p:cTn dur="250" id="307"/>
                                        <p:tgtEl>
                                          <p:spTgt spid="184"/>
                                        </p:tgtEl>
                                      </p:cBhvr>
                                    </p:animEffect>
                                    <p:set>
                                      <p:cBhvr>
                                        <p:cTn dur="1" fill="hold" id="308">
                                          <p:stCondLst>
                                            <p:cond delay="249"/>
                                          </p:stCondLst>
                                        </p:cTn>
                                        <p:tgtEl>
                                          <p:spTgt spid="184"/>
                                        </p:tgtEl>
                                        <p:attrNameLst>
                                          <p:attrName>style.visibility</p:attrName>
                                        </p:attrNameLst>
                                      </p:cBhvr>
                                      <p:to>
                                        <p:strVal val="hidden"/>
                                      </p:to>
                                    </p:set>
                                  </p:childTnLst>
                                </p:cTn>
                              </p:par>
                              <p:par>
                                <p:cTn fill="hold" id="309" nodeType="withEffect" presetClass="exit" presetID="10" presetSubtype="0">
                                  <p:stCondLst>
                                    <p:cond delay="0"/>
                                  </p:stCondLst>
                                  <p:childTnLst>
                                    <p:animEffect filter="fade" transition="out">
                                      <p:cBhvr>
                                        <p:cTn dur="250" id="310"/>
                                        <p:tgtEl>
                                          <p:spTgt spid="183"/>
                                        </p:tgtEl>
                                      </p:cBhvr>
                                    </p:animEffect>
                                    <p:set>
                                      <p:cBhvr>
                                        <p:cTn dur="1" fill="hold" id="311">
                                          <p:stCondLst>
                                            <p:cond delay="249"/>
                                          </p:stCondLst>
                                        </p:cTn>
                                        <p:tgtEl>
                                          <p:spTgt spid="183"/>
                                        </p:tgtEl>
                                        <p:attrNameLst>
                                          <p:attrName>style.visibility</p:attrName>
                                        </p:attrNameLst>
                                      </p:cBhvr>
                                      <p:to>
                                        <p:strVal val="hidden"/>
                                      </p:to>
                                    </p:set>
                                  </p:childTnLst>
                                </p:cTn>
                              </p:par>
                              <p:par>
                                <p:cTn fill="hold" id="312" nodeType="withEffect" presetClass="exit" presetID="10" presetSubtype="0">
                                  <p:stCondLst>
                                    <p:cond delay="0"/>
                                  </p:stCondLst>
                                  <p:childTnLst>
                                    <p:animEffect filter="fade" transition="out">
                                      <p:cBhvr>
                                        <p:cTn dur="250" id="313"/>
                                        <p:tgtEl>
                                          <p:spTgt spid="182"/>
                                        </p:tgtEl>
                                      </p:cBhvr>
                                    </p:animEffect>
                                    <p:set>
                                      <p:cBhvr>
                                        <p:cTn dur="1" fill="hold" id="314">
                                          <p:stCondLst>
                                            <p:cond delay="249"/>
                                          </p:stCondLst>
                                        </p:cTn>
                                        <p:tgtEl>
                                          <p:spTgt spid="182"/>
                                        </p:tgtEl>
                                        <p:attrNameLst>
                                          <p:attrName>style.visibility</p:attrName>
                                        </p:attrNameLst>
                                      </p:cBhvr>
                                      <p:to>
                                        <p:strVal val="hidden"/>
                                      </p:to>
                                    </p:set>
                                  </p:childTnLst>
                                </p:cTn>
                              </p:par>
                              <p:par>
                                <p:cTn fill="hold" id="315" nodeType="withEffect" presetClass="exit" presetID="10" presetSubtype="0">
                                  <p:stCondLst>
                                    <p:cond delay="0"/>
                                  </p:stCondLst>
                                  <p:childTnLst>
                                    <p:animEffect filter="fade" transition="out">
                                      <p:cBhvr>
                                        <p:cTn dur="250" id="316"/>
                                        <p:tgtEl>
                                          <p:spTgt spid="181"/>
                                        </p:tgtEl>
                                      </p:cBhvr>
                                    </p:animEffect>
                                    <p:set>
                                      <p:cBhvr>
                                        <p:cTn dur="1" fill="hold" id="317">
                                          <p:stCondLst>
                                            <p:cond delay="249"/>
                                          </p:stCondLst>
                                        </p:cTn>
                                        <p:tgtEl>
                                          <p:spTgt spid="181"/>
                                        </p:tgtEl>
                                        <p:attrNameLst>
                                          <p:attrName>style.visibility</p:attrName>
                                        </p:attrNameLst>
                                      </p:cBhvr>
                                      <p:to>
                                        <p:strVal val="hidden"/>
                                      </p:to>
                                    </p:set>
                                  </p:childTnLst>
                                </p:cTn>
                              </p:par>
                              <p:par>
                                <p:cTn fill="hold" id="318" nodeType="withEffect" presetClass="exit" presetID="10" presetSubtype="0">
                                  <p:stCondLst>
                                    <p:cond delay="0"/>
                                  </p:stCondLst>
                                  <p:childTnLst>
                                    <p:animEffect filter="fade" transition="out">
                                      <p:cBhvr>
                                        <p:cTn dur="250" id="319"/>
                                        <p:tgtEl>
                                          <p:spTgt spid="180"/>
                                        </p:tgtEl>
                                      </p:cBhvr>
                                    </p:animEffect>
                                    <p:set>
                                      <p:cBhvr>
                                        <p:cTn dur="1" fill="hold" id="320">
                                          <p:stCondLst>
                                            <p:cond delay="249"/>
                                          </p:stCondLst>
                                        </p:cTn>
                                        <p:tgtEl>
                                          <p:spTgt spid="180"/>
                                        </p:tgtEl>
                                        <p:attrNameLst>
                                          <p:attrName>style.visibility</p:attrName>
                                        </p:attrNameLst>
                                      </p:cBhvr>
                                      <p:to>
                                        <p:strVal val="hidden"/>
                                      </p:to>
                                    </p:set>
                                  </p:childTnLst>
                                </p:cTn>
                              </p:par>
                              <p:par>
                                <p:cTn fill="hold" id="321" nodeType="withEffect" presetClass="exit" presetID="10" presetSubtype="0">
                                  <p:stCondLst>
                                    <p:cond delay="0"/>
                                  </p:stCondLst>
                                  <p:childTnLst>
                                    <p:animEffect filter="fade" transition="out">
                                      <p:cBhvr>
                                        <p:cTn dur="250" id="322"/>
                                        <p:tgtEl>
                                          <p:spTgt spid="179"/>
                                        </p:tgtEl>
                                      </p:cBhvr>
                                    </p:animEffect>
                                    <p:set>
                                      <p:cBhvr>
                                        <p:cTn dur="1" fill="hold" id="323">
                                          <p:stCondLst>
                                            <p:cond delay="249"/>
                                          </p:stCondLst>
                                        </p:cTn>
                                        <p:tgtEl>
                                          <p:spTgt spid="179"/>
                                        </p:tgtEl>
                                        <p:attrNameLst>
                                          <p:attrName>style.visibility</p:attrName>
                                        </p:attrNameLst>
                                      </p:cBhvr>
                                      <p:to>
                                        <p:strVal val="hidden"/>
                                      </p:to>
                                    </p:set>
                                  </p:childTnLst>
                                </p:cTn>
                              </p:par>
                              <p:par>
                                <p:cTn fill="hold" id="324" nodeType="withEffect" presetClass="exit" presetID="10" presetSubtype="0">
                                  <p:stCondLst>
                                    <p:cond delay="0"/>
                                  </p:stCondLst>
                                  <p:childTnLst>
                                    <p:animEffect filter="fade" transition="out">
                                      <p:cBhvr>
                                        <p:cTn dur="250" id="325"/>
                                        <p:tgtEl>
                                          <p:spTgt spid="178"/>
                                        </p:tgtEl>
                                      </p:cBhvr>
                                    </p:animEffect>
                                    <p:set>
                                      <p:cBhvr>
                                        <p:cTn dur="1" fill="hold" id="326">
                                          <p:stCondLst>
                                            <p:cond delay="249"/>
                                          </p:stCondLst>
                                        </p:cTn>
                                        <p:tgtEl>
                                          <p:spTgt spid="178"/>
                                        </p:tgtEl>
                                        <p:attrNameLst>
                                          <p:attrName>style.visibility</p:attrName>
                                        </p:attrNameLst>
                                      </p:cBhvr>
                                      <p:to>
                                        <p:strVal val="hidden"/>
                                      </p:to>
                                    </p:set>
                                  </p:childTnLst>
                                </p:cTn>
                              </p:par>
                              <p:par>
                                <p:cTn fill="hold" id="327" nodeType="withEffect" presetClass="exit" presetID="10" presetSubtype="0">
                                  <p:stCondLst>
                                    <p:cond delay="0"/>
                                  </p:stCondLst>
                                  <p:childTnLst>
                                    <p:animEffect filter="fade" transition="out">
                                      <p:cBhvr>
                                        <p:cTn dur="250" id="328"/>
                                        <p:tgtEl>
                                          <p:spTgt spid="177"/>
                                        </p:tgtEl>
                                      </p:cBhvr>
                                    </p:animEffect>
                                    <p:set>
                                      <p:cBhvr>
                                        <p:cTn dur="1" fill="hold" id="329">
                                          <p:stCondLst>
                                            <p:cond delay="249"/>
                                          </p:stCondLst>
                                        </p:cTn>
                                        <p:tgtEl>
                                          <p:spTgt spid="177"/>
                                        </p:tgtEl>
                                        <p:attrNameLst>
                                          <p:attrName>style.visibility</p:attrName>
                                        </p:attrNameLst>
                                      </p:cBhvr>
                                      <p:to>
                                        <p:strVal val="hidden"/>
                                      </p:to>
                                    </p:set>
                                  </p:childTnLst>
                                </p:cTn>
                              </p:par>
                              <p:par>
                                <p:cTn fill="hold" id="330" nodeType="withEffect" presetClass="exit" presetID="10" presetSubtype="0">
                                  <p:stCondLst>
                                    <p:cond delay="0"/>
                                  </p:stCondLst>
                                  <p:childTnLst>
                                    <p:animEffect filter="fade" transition="out">
                                      <p:cBhvr>
                                        <p:cTn dur="250" id="331"/>
                                        <p:tgtEl>
                                          <p:spTgt spid="176"/>
                                        </p:tgtEl>
                                      </p:cBhvr>
                                    </p:animEffect>
                                    <p:set>
                                      <p:cBhvr>
                                        <p:cTn dur="1" fill="hold" id="332">
                                          <p:stCondLst>
                                            <p:cond delay="249"/>
                                          </p:stCondLst>
                                        </p:cTn>
                                        <p:tgtEl>
                                          <p:spTgt spid="176"/>
                                        </p:tgtEl>
                                        <p:attrNameLst>
                                          <p:attrName>style.visibility</p:attrName>
                                        </p:attrNameLst>
                                      </p:cBhvr>
                                      <p:to>
                                        <p:strVal val="hidden"/>
                                      </p:to>
                                    </p:set>
                                  </p:childTnLst>
                                </p:cTn>
                              </p:par>
                              <p:par>
                                <p:cTn fill="hold" id="333" nodeType="withEffect" presetClass="exit" presetID="10" presetSubtype="0">
                                  <p:stCondLst>
                                    <p:cond delay="0"/>
                                  </p:stCondLst>
                                  <p:childTnLst>
                                    <p:animEffect filter="fade" transition="out">
                                      <p:cBhvr>
                                        <p:cTn dur="250" id="334"/>
                                        <p:tgtEl>
                                          <p:spTgt spid="175"/>
                                        </p:tgtEl>
                                      </p:cBhvr>
                                    </p:animEffect>
                                    <p:set>
                                      <p:cBhvr>
                                        <p:cTn dur="1" fill="hold" id="335">
                                          <p:stCondLst>
                                            <p:cond delay="249"/>
                                          </p:stCondLst>
                                        </p:cTn>
                                        <p:tgtEl>
                                          <p:spTgt spid="175"/>
                                        </p:tgtEl>
                                        <p:attrNameLst>
                                          <p:attrName>style.visibility</p:attrName>
                                        </p:attrNameLst>
                                      </p:cBhvr>
                                      <p:to>
                                        <p:strVal val="hidden"/>
                                      </p:to>
                                    </p:set>
                                  </p:childTnLst>
                                </p:cTn>
                              </p:par>
                              <p:par>
                                <p:cTn fill="hold" id="336" nodeType="withEffect" presetClass="exit" presetID="10" presetSubtype="0">
                                  <p:stCondLst>
                                    <p:cond delay="0"/>
                                  </p:stCondLst>
                                  <p:childTnLst>
                                    <p:animEffect filter="fade" transition="out">
                                      <p:cBhvr>
                                        <p:cTn dur="250" id="337"/>
                                        <p:tgtEl>
                                          <p:spTgt spid="174"/>
                                        </p:tgtEl>
                                      </p:cBhvr>
                                    </p:animEffect>
                                    <p:set>
                                      <p:cBhvr>
                                        <p:cTn dur="1" fill="hold" id="338">
                                          <p:stCondLst>
                                            <p:cond delay="249"/>
                                          </p:stCondLst>
                                        </p:cTn>
                                        <p:tgtEl>
                                          <p:spTgt spid="174"/>
                                        </p:tgtEl>
                                        <p:attrNameLst>
                                          <p:attrName>style.visibility</p:attrName>
                                        </p:attrNameLst>
                                      </p:cBhvr>
                                      <p:to>
                                        <p:strVal val="hidden"/>
                                      </p:to>
                                    </p:set>
                                  </p:childTnLst>
                                </p:cTn>
                              </p:par>
                              <p:par>
                                <p:cTn fill="hold" id="339" nodeType="withEffect" presetClass="exit" presetID="10" presetSubtype="0">
                                  <p:stCondLst>
                                    <p:cond delay="0"/>
                                  </p:stCondLst>
                                  <p:childTnLst>
                                    <p:animEffect filter="fade" transition="out">
                                      <p:cBhvr>
                                        <p:cTn dur="250" id="340"/>
                                        <p:tgtEl>
                                          <p:spTgt spid="121"/>
                                        </p:tgtEl>
                                      </p:cBhvr>
                                    </p:animEffect>
                                    <p:set>
                                      <p:cBhvr>
                                        <p:cTn dur="1" fill="hold" id="341">
                                          <p:stCondLst>
                                            <p:cond delay="249"/>
                                          </p:stCondLst>
                                        </p:cTn>
                                        <p:tgtEl>
                                          <p:spTgt spid="121"/>
                                        </p:tgtEl>
                                        <p:attrNameLst>
                                          <p:attrName>style.visibility</p:attrName>
                                        </p:attrNameLst>
                                      </p:cBhvr>
                                      <p:to>
                                        <p:strVal val="hidden"/>
                                      </p:to>
                                    </p:set>
                                  </p:childTnLst>
                                </p:cTn>
                              </p:par>
                              <p:par>
                                <p:cTn fill="hold" id="342" nodeType="withEffect" presetClass="exit" presetID="10" presetSubtype="0">
                                  <p:stCondLst>
                                    <p:cond delay="0"/>
                                  </p:stCondLst>
                                  <p:childTnLst>
                                    <p:animEffect filter="fade" transition="out">
                                      <p:cBhvr>
                                        <p:cTn dur="250" id="343"/>
                                        <p:tgtEl>
                                          <p:spTgt spid="42"/>
                                        </p:tgtEl>
                                      </p:cBhvr>
                                    </p:animEffect>
                                    <p:set>
                                      <p:cBhvr>
                                        <p:cTn dur="1" fill="hold" id="344">
                                          <p:stCondLst>
                                            <p:cond delay="249"/>
                                          </p:stCondLst>
                                        </p:cTn>
                                        <p:tgtEl>
                                          <p:spTgt spid="42"/>
                                        </p:tgtEl>
                                        <p:attrNameLst>
                                          <p:attrName>style.visibility</p:attrName>
                                        </p:attrNameLst>
                                      </p:cBhvr>
                                      <p:to>
                                        <p:strVal val="hidden"/>
                                      </p:to>
                                    </p:set>
                                  </p:childTnLst>
                                </p:cTn>
                              </p:par>
                              <p:par>
                                <p:cTn fill="hold" id="345" nodeType="withEffect" presetClass="exit" presetID="10" presetSubtype="0">
                                  <p:stCondLst>
                                    <p:cond delay="0"/>
                                  </p:stCondLst>
                                  <p:childTnLst>
                                    <p:animEffect filter="fade" transition="out">
                                      <p:cBhvr>
                                        <p:cTn dur="250" id="346"/>
                                        <p:tgtEl>
                                          <p:spTgt spid="44"/>
                                        </p:tgtEl>
                                      </p:cBhvr>
                                    </p:animEffect>
                                    <p:set>
                                      <p:cBhvr>
                                        <p:cTn dur="1" fill="hold" id="347">
                                          <p:stCondLst>
                                            <p:cond delay="249"/>
                                          </p:stCondLst>
                                        </p:cTn>
                                        <p:tgtEl>
                                          <p:spTgt spid="44"/>
                                        </p:tgtEl>
                                        <p:attrNameLst>
                                          <p:attrName>style.visibility</p:attrName>
                                        </p:attrNameLst>
                                      </p:cBhvr>
                                      <p:to>
                                        <p:strVal val="hidden"/>
                                      </p:to>
                                    </p:set>
                                  </p:childTnLst>
                                </p:cTn>
                              </p:par>
                              <p:par>
                                <p:cTn fill="hold" id="348" nodeType="withEffect" presetClass="exit" presetID="10" presetSubtype="0">
                                  <p:stCondLst>
                                    <p:cond delay="0"/>
                                  </p:stCondLst>
                                  <p:childTnLst>
                                    <p:animEffect filter="fade" transition="out">
                                      <p:cBhvr>
                                        <p:cTn dur="250" id="349"/>
                                        <p:tgtEl>
                                          <p:spTgt spid="47"/>
                                        </p:tgtEl>
                                      </p:cBhvr>
                                    </p:animEffect>
                                    <p:set>
                                      <p:cBhvr>
                                        <p:cTn dur="1" fill="hold" id="350">
                                          <p:stCondLst>
                                            <p:cond delay="249"/>
                                          </p:stCondLst>
                                        </p:cTn>
                                        <p:tgtEl>
                                          <p:spTgt spid="47"/>
                                        </p:tgtEl>
                                        <p:attrNameLst>
                                          <p:attrName>style.visibility</p:attrName>
                                        </p:attrNameLst>
                                      </p:cBhvr>
                                      <p:to>
                                        <p:strVal val="hidden"/>
                                      </p:to>
                                    </p:set>
                                  </p:childTnLst>
                                </p:cTn>
                              </p:par>
                              <p:par>
                                <p:cTn fill="hold" id="351" nodeType="withEffect" presetClass="exit" presetID="10" presetSubtype="0">
                                  <p:stCondLst>
                                    <p:cond delay="0"/>
                                  </p:stCondLst>
                                  <p:childTnLst>
                                    <p:animEffect filter="fade" transition="out">
                                      <p:cBhvr>
                                        <p:cTn dur="250" id="352"/>
                                        <p:tgtEl>
                                          <p:spTgt spid="46"/>
                                        </p:tgtEl>
                                      </p:cBhvr>
                                    </p:animEffect>
                                    <p:set>
                                      <p:cBhvr>
                                        <p:cTn dur="1" fill="hold" id="353">
                                          <p:stCondLst>
                                            <p:cond delay="249"/>
                                          </p:stCondLst>
                                        </p:cTn>
                                        <p:tgtEl>
                                          <p:spTgt spid="46"/>
                                        </p:tgtEl>
                                        <p:attrNameLst>
                                          <p:attrName>style.visibility</p:attrName>
                                        </p:attrNameLst>
                                      </p:cBhvr>
                                      <p:to>
                                        <p:strVal val="hidden"/>
                                      </p:to>
                                    </p:set>
                                  </p:childTnLst>
                                </p:cTn>
                              </p:par>
                              <p:par>
                                <p:cTn fill="hold" id="354" nodeType="withEffect" presetClass="exit" presetID="10" presetSubtype="0">
                                  <p:stCondLst>
                                    <p:cond delay="0"/>
                                  </p:stCondLst>
                                  <p:childTnLst>
                                    <p:animEffect filter="fade" transition="out">
                                      <p:cBhvr>
                                        <p:cTn dur="250" id="355"/>
                                        <p:tgtEl>
                                          <p:spTgt spid="45"/>
                                        </p:tgtEl>
                                      </p:cBhvr>
                                    </p:animEffect>
                                    <p:set>
                                      <p:cBhvr>
                                        <p:cTn dur="1" fill="hold" id="356">
                                          <p:stCondLst>
                                            <p:cond delay="249"/>
                                          </p:stCondLst>
                                        </p:cTn>
                                        <p:tgtEl>
                                          <p:spTgt spid="45"/>
                                        </p:tgtEl>
                                        <p:attrNameLst>
                                          <p:attrName>style.visibility</p:attrName>
                                        </p:attrNameLst>
                                      </p:cBhvr>
                                      <p:to>
                                        <p:strVal val="hidden"/>
                                      </p:to>
                                    </p:set>
                                  </p:childTnLst>
                                </p:cTn>
                              </p:par>
                              <p:par>
                                <p:cTn fill="hold" id="357" nodeType="withEffect" presetClass="exit" presetID="10" presetSubtype="0">
                                  <p:stCondLst>
                                    <p:cond delay="0"/>
                                  </p:stCondLst>
                                  <p:childTnLst>
                                    <p:animEffect filter="fade" transition="out">
                                      <p:cBhvr>
                                        <p:cTn dur="250" id="358"/>
                                        <p:tgtEl>
                                          <p:spTgt spid="43"/>
                                        </p:tgtEl>
                                      </p:cBhvr>
                                    </p:animEffect>
                                    <p:set>
                                      <p:cBhvr>
                                        <p:cTn dur="1" fill="hold" id="359">
                                          <p:stCondLst>
                                            <p:cond delay="249"/>
                                          </p:stCondLst>
                                        </p:cTn>
                                        <p:tgtEl>
                                          <p:spTgt spid="43"/>
                                        </p:tgtEl>
                                        <p:attrNameLst>
                                          <p:attrName>style.visibility</p:attrName>
                                        </p:attrNameLst>
                                      </p:cBhvr>
                                      <p:to>
                                        <p:strVal val="hidden"/>
                                      </p:to>
                                    </p:set>
                                  </p:childTnLst>
                                </p:cTn>
                              </p:par>
                              <p:par>
                                <p:cTn fill="hold" id="360" nodeType="withEffect" presetClass="exit" presetID="10" presetSubtype="0">
                                  <p:stCondLst>
                                    <p:cond delay="0"/>
                                  </p:stCondLst>
                                  <p:childTnLst>
                                    <p:animEffect filter="fade" transition="out">
                                      <p:cBhvr>
                                        <p:cTn dur="250" id="361"/>
                                        <p:tgtEl>
                                          <p:spTgt spid="48"/>
                                        </p:tgtEl>
                                      </p:cBhvr>
                                    </p:animEffect>
                                    <p:set>
                                      <p:cBhvr>
                                        <p:cTn dur="1" fill="hold" id="362">
                                          <p:stCondLst>
                                            <p:cond delay="249"/>
                                          </p:stCondLst>
                                        </p:cTn>
                                        <p:tgtEl>
                                          <p:spTgt spid="48"/>
                                        </p:tgtEl>
                                        <p:attrNameLst>
                                          <p:attrName>style.visibility</p:attrName>
                                        </p:attrNameLst>
                                      </p:cBhvr>
                                      <p:to>
                                        <p:strVal val="hidden"/>
                                      </p:to>
                                    </p:set>
                                  </p:childTnLst>
                                </p:cTn>
                              </p:par>
                              <p:par>
                                <p:cTn fill="hold" id="363" nodeType="withEffect" presetClass="exit" presetID="10" presetSubtype="0">
                                  <p:stCondLst>
                                    <p:cond delay="0"/>
                                  </p:stCondLst>
                                  <p:childTnLst>
                                    <p:animEffect filter="fade" transition="out">
                                      <p:cBhvr>
                                        <p:cTn dur="250" id="364"/>
                                        <p:tgtEl>
                                          <p:spTgt spid="49"/>
                                        </p:tgtEl>
                                      </p:cBhvr>
                                    </p:animEffect>
                                    <p:set>
                                      <p:cBhvr>
                                        <p:cTn dur="1" fill="hold" id="365">
                                          <p:stCondLst>
                                            <p:cond delay="249"/>
                                          </p:stCondLst>
                                        </p:cTn>
                                        <p:tgtEl>
                                          <p:spTgt spid="49"/>
                                        </p:tgtEl>
                                        <p:attrNameLst>
                                          <p:attrName>style.visibility</p:attrName>
                                        </p:attrNameLst>
                                      </p:cBhvr>
                                      <p:to>
                                        <p:strVal val="hidden"/>
                                      </p:to>
                                    </p:set>
                                  </p:childTnLst>
                                </p:cTn>
                              </p:par>
                              <p:par>
                                <p:cTn fill="hold" id="366" nodeType="withEffect" presetClass="exit" presetID="10" presetSubtype="0">
                                  <p:stCondLst>
                                    <p:cond delay="0"/>
                                  </p:stCondLst>
                                  <p:childTnLst>
                                    <p:animEffect filter="fade" transition="out">
                                      <p:cBhvr>
                                        <p:cTn dur="250" id="367"/>
                                        <p:tgtEl>
                                          <p:spTgt spid="50"/>
                                        </p:tgtEl>
                                      </p:cBhvr>
                                    </p:animEffect>
                                    <p:set>
                                      <p:cBhvr>
                                        <p:cTn dur="1" fill="hold" id="368">
                                          <p:stCondLst>
                                            <p:cond delay="249"/>
                                          </p:stCondLst>
                                        </p:cTn>
                                        <p:tgtEl>
                                          <p:spTgt spid="50"/>
                                        </p:tgtEl>
                                        <p:attrNameLst>
                                          <p:attrName>style.visibility</p:attrName>
                                        </p:attrNameLst>
                                      </p:cBhvr>
                                      <p:to>
                                        <p:strVal val="hidden"/>
                                      </p:to>
                                    </p:set>
                                  </p:childTnLst>
                                </p:cTn>
                              </p:par>
                              <p:par>
                                <p:cTn fill="hold" id="369" nodeType="withEffect" presetClass="exit" presetID="10" presetSubtype="0">
                                  <p:stCondLst>
                                    <p:cond delay="0"/>
                                  </p:stCondLst>
                                  <p:childTnLst>
                                    <p:animEffect filter="fade" transition="out">
                                      <p:cBhvr>
                                        <p:cTn dur="250" id="370"/>
                                        <p:tgtEl>
                                          <p:spTgt spid="51"/>
                                        </p:tgtEl>
                                      </p:cBhvr>
                                    </p:animEffect>
                                    <p:set>
                                      <p:cBhvr>
                                        <p:cTn dur="1" fill="hold" id="371">
                                          <p:stCondLst>
                                            <p:cond delay="249"/>
                                          </p:stCondLst>
                                        </p:cTn>
                                        <p:tgtEl>
                                          <p:spTgt spid="51"/>
                                        </p:tgtEl>
                                        <p:attrNameLst>
                                          <p:attrName>style.visibility</p:attrName>
                                        </p:attrNameLst>
                                      </p:cBhvr>
                                      <p:to>
                                        <p:strVal val="hidden"/>
                                      </p:to>
                                    </p:set>
                                  </p:childTnLst>
                                </p:cTn>
                              </p:par>
                              <p:par>
                                <p:cTn fill="hold" id="372" nodeType="withEffect" presetClass="exit" presetID="10" presetSubtype="0">
                                  <p:stCondLst>
                                    <p:cond delay="0"/>
                                  </p:stCondLst>
                                  <p:childTnLst>
                                    <p:animEffect filter="fade" transition="out">
                                      <p:cBhvr>
                                        <p:cTn dur="250" id="373"/>
                                        <p:tgtEl>
                                          <p:spTgt spid="53"/>
                                        </p:tgtEl>
                                      </p:cBhvr>
                                    </p:animEffect>
                                    <p:set>
                                      <p:cBhvr>
                                        <p:cTn dur="1" fill="hold" id="374">
                                          <p:stCondLst>
                                            <p:cond delay="249"/>
                                          </p:stCondLst>
                                        </p:cTn>
                                        <p:tgtEl>
                                          <p:spTgt spid="53"/>
                                        </p:tgtEl>
                                        <p:attrNameLst>
                                          <p:attrName>style.visibility</p:attrName>
                                        </p:attrNameLst>
                                      </p:cBhvr>
                                      <p:to>
                                        <p:strVal val="hidden"/>
                                      </p:to>
                                    </p:set>
                                  </p:childTnLst>
                                </p:cTn>
                              </p:par>
                              <p:par>
                                <p:cTn fill="hold" id="375" nodeType="withEffect" presetClass="exit" presetID="10" presetSubtype="0">
                                  <p:stCondLst>
                                    <p:cond delay="0"/>
                                  </p:stCondLst>
                                  <p:childTnLst>
                                    <p:animEffect filter="fade" transition="out">
                                      <p:cBhvr>
                                        <p:cTn dur="250" id="376"/>
                                        <p:tgtEl>
                                          <p:spTgt spid="52"/>
                                        </p:tgtEl>
                                      </p:cBhvr>
                                    </p:animEffect>
                                    <p:set>
                                      <p:cBhvr>
                                        <p:cTn dur="1" fill="hold" id="377">
                                          <p:stCondLst>
                                            <p:cond delay="249"/>
                                          </p:stCondLst>
                                        </p:cTn>
                                        <p:tgtEl>
                                          <p:spTgt spid="52"/>
                                        </p:tgtEl>
                                        <p:attrNameLst>
                                          <p:attrName>style.visibility</p:attrName>
                                        </p:attrNameLst>
                                      </p:cBhvr>
                                      <p:to>
                                        <p:strVal val="hidden"/>
                                      </p:to>
                                    </p:set>
                                  </p:childTnLst>
                                </p:cTn>
                              </p:par>
                              <p:par>
                                <p:cTn fill="hold" id="378" nodeType="withEffect" presetClass="exit" presetID="10" presetSubtype="0">
                                  <p:stCondLst>
                                    <p:cond delay="0"/>
                                  </p:stCondLst>
                                  <p:childTnLst>
                                    <p:animEffect filter="fade" transition="out">
                                      <p:cBhvr>
                                        <p:cTn dur="250" id="379"/>
                                        <p:tgtEl>
                                          <p:spTgt spid="54"/>
                                        </p:tgtEl>
                                      </p:cBhvr>
                                    </p:animEffect>
                                    <p:set>
                                      <p:cBhvr>
                                        <p:cTn dur="1" fill="hold" id="380">
                                          <p:stCondLst>
                                            <p:cond delay="249"/>
                                          </p:stCondLst>
                                        </p:cTn>
                                        <p:tgtEl>
                                          <p:spTgt spid="54"/>
                                        </p:tgtEl>
                                        <p:attrNameLst>
                                          <p:attrName>style.visibility</p:attrName>
                                        </p:attrNameLst>
                                      </p:cBhvr>
                                      <p:to>
                                        <p:strVal val="hidden"/>
                                      </p:to>
                                    </p:set>
                                  </p:childTnLst>
                                </p:cTn>
                              </p:par>
                            </p:childTnLst>
                          </p:cTn>
                        </p:par>
                      </p:childTnLst>
                    </p:cTn>
                  </p:par>
                  <p:par>
                    <p:cTn fill="hold" id="381">
                      <p:stCondLst>
                        <p:cond delay="indefinite"/>
                      </p:stCondLst>
                      <p:childTnLst>
                        <p:par>
                          <p:cTn fill="hold" id="382">
                            <p:stCondLst>
                              <p:cond delay="0"/>
                            </p:stCondLst>
                            <p:childTnLst>
                              <p:par>
                                <p:cTn fill="hold" id="383" nodeType="clickEffect" presetClass="entr" presetID="10" presetSubtype="0">
                                  <p:stCondLst>
                                    <p:cond delay="0"/>
                                  </p:stCondLst>
                                  <p:childTnLst>
                                    <p:set>
                                      <p:cBhvr>
                                        <p:cTn dur="1" fill="hold" id="384">
                                          <p:stCondLst>
                                            <p:cond delay="0"/>
                                          </p:stCondLst>
                                        </p:cTn>
                                        <p:tgtEl>
                                          <p:spTgt spid="189"/>
                                        </p:tgtEl>
                                        <p:attrNameLst>
                                          <p:attrName>style.visibility</p:attrName>
                                        </p:attrNameLst>
                                      </p:cBhvr>
                                      <p:to>
                                        <p:strVal val="visible"/>
                                      </p:to>
                                    </p:set>
                                    <p:animEffect filter="fade" transition="in">
                                      <p:cBhvr>
                                        <p:cTn dur="250" id="385"/>
                                        <p:tgtEl>
                                          <p:spTgt spid="189"/>
                                        </p:tgtEl>
                                      </p:cBhvr>
                                    </p:animEffect>
                                  </p:childTnLst>
                                </p:cTn>
                              </p:par>
                              <p:par>
                                <p:cTn fill="hold" id="386" nodeType="withEffect" presetClass="entr" presetID="10" presetSubtype="0">
                                  <p:stCondLst>
                                    <p:cond delay="0"/>
                                  </p:stCondLst>
                                  <p:childTnLst>
                                    <p:set>
                                      <p:cBhvr>
                                        <p:cTn dur="1" fill="hold" id="387">
                                          <p:stCondLst>
                                            <p:cond delay="0"/>
                                          </p:stCondLst>
                                        </p:cTn>
                                        <p:tgtEl>
                                          <p:spTgt spid="188"/>
                                        </p:tgtEl>
                                        <p:attrNameLst>
                                          <p:attrName>style.visibility</p:attrName>
                                        </p:attrNameLst>
                                      </p:cBhvr>
                                      <p:to>
                                        <p:strVal val="visible"/>
                                      </p:to>
                                    </p:set>
                                    <p:animEffect filter="fade" transition="in">
                                      <p:cBhvr>
                                        <p:cTn dur="250" id="388"/>
                                        <p:tgtEl>
                                          <p:spTgt spid="188"/>
                                        </p:tgtEl>
                                      </p:cBhvr>
                                    </p:animEffect>
                                  </p:childTnLst>
                                </p:cTn>
                              </p:par>
                              <p:par>
                                <p:cTn fill="hold" id="389" nodeType="withEffect" presetClass="entr" presetID="10" presetSubtype="0">
                                  <p:stCondLst>
                                    <p:cond delay="0"/>
                                  </p:stCondLst>
                                  <p:childTnLst>
                                    <p:set>
                                      <p:cBhvr>
                                        <p:cTn dur="1" fill="hold" id="390">
                                          <p:stCondLst>
                                            <p:cond delay="0"/>
                                          </p:stCondLst>
                                        </p:cTn>
                                        <p:tgtEl>
                                          <p:spTgt spid="187"/>
                                        </p:tgtEl>
                                        <p:attrNameLst>
                                          <p:attrName>style.visibility</p:attrName>
                                        </p:attrNameLst>
                                      </p:cBhvr>
                                      <p:to>
                                        <p:strVal val="visible"/>
                                      </p:to>
                                    </p:set>
                                    <p:animEffect filter="fade" transition="in">
                                      <p:cBhvr>
                                        <p:cTn dur="250" id="391"/>
                                        <p:tgtEl>
                                          <p:spTgt spid="187"/>
                                        </p:tgtEl>
                                      </p:cBhvr>
                                    </p:animEffect>
                                  </p:childTnLst>
                                </p:cTn>
                              </p:par>
                              <p:par>
                                <p:cTn fill="hold" id="392" nodeType="withEffect" presetClass="entr" presetID="10" presetSubtype="0">
                                  <p:stCondLst>
                                    <p:cond delay="0"/>
                                  </p:stCondLst>
                                  <p:childTnLst>
                                    <p:set>
                                      <p:cBhvr>
                                        <p:cTn dur="1" fill="hold" id="393">
                                          <p:stCondLst>
                                            <p:cond delay="0"/>
                                          </p:stCondLst>
                                        </p:cTn>
                                        <p:tgtEl>
                                          <p:spTgt spid="186"/>
                                        </p:tgtEl>
                                        <p:attrNameLst>
                                          <p:attrName>style.visibility</p:attrName>
                                        </p:attrNameLst>
                                      </p:cBhvr>
                                      <p:to>
                                        <p:strVal val="visible"/>
                                      </p:to>
                                    </p:set>
                                    <p:animEffect filter="fade" transition="in">
                                      <p:cBhvr>
                                        <p:cTn dur="250" id="394"/>
                                        <p:tgtEl>
                                          <p:spTgt spid="186"/>
                                        </p:tgtEl>
                                      </p:cBhvr>
                                    </p:animEffect>
                                  </p:childTnLst>
                                </p:cTn>
                              </p:par>
                              <p:par>
                                <p:cTn fill="hold" grpId="0" id="395" nodeType="withEffect" presetClass="entr" presetID="10" presetSubtype="0">
                                  <p:stCondLst>
                                    <p:cond delay="0"/>
                                  </p:stCondLst>
                                  <p:childTnLst>
                                    <p:set>
                                      <p:cBhvr>
                                        <p:cTn dur="1" fill="hold" id="396">
                                          <p:stCondLst>
                                            <p:cond delay="0"/>
                                          </p:stCondLst>
                                        </p:cTn>
                                        <p:tgtEl>
                                          <p:spTgt spid="85"/>
                                        </p:tgtEl>
                                        <p:attrNameLst>
                                          <p:attrName>style.visibility</p:attrName>
                                        </p:attrNameLst>
                                      </p:cBhvr>
                                      <p:to>
                                        <p:strVal val="visible"/>
                                      </p:to>
                                    </p:set>
                                    <p:animEffect filter="fade" transition="in">
                                      <p:cBhvr>
                                        <p:cTn dur="250" id="397"/>
                                        <p:tgtEl>
                                          <p:spTgt spid="85"/>
                                        </p:tgtEl>
                                      </p:cBhvr>
                                    </p:animEffect>
                                  </p:childTnLst>
                                </p:cTn>
                              </p:par>
                              <p:par>
                                <p:cTn fill="hold" grpId="0" id="398" nodeType="withEffect" presetClass="entr" presetID="10" presetSubtype="0">
                                  <p:stCondLst>
                                    <p:cond delay="0"/>
                                  </p:stCondLst>
                                  <p:childTnLst>
                                    <p:set>
                                      <p:cBhvr>
                                        <p:cTn dur="1" fill="hold" id="399">
                                          <p:stCondLst>
                                            <p:cond delay="0"/>
                                          </p:stCondLst>
                                        </p:cTn>
                                        <p:tgtEl>
                                          <p:spTgt spid="84"/>
                                        </p:tgtEl>
                                        <p:attrNameLst>
                                          <p:attrName>style.visibility</p:attrName>
                                        </p:attrNameLst>
                                      </p:cBhvr>
                                      <p:to>
                                        <p:strVal val="visible"/>
                                      </p:to>
                                    </p:set>
                                    <p:animEffect filter="fade" transition="in">
                                      <p:cBhvr>
                                        <p:cTn dur="250" id="400"/>
                                        <p:tgtEl>
                                          <p:spTgt spid="84"/>
                                        </p:tgtEl>
                                      </p:cBhvr>
                                    </p:animEffect>
                                  </p:childTnLst>
                                </p:cTn>
                              </p:par>
                              <p:par>
                                <p:cTn fill="hold" grpId="0" id="401" nodeType="withEffect" presetClass="entr" presetID="10" presetSubtype="0">
                                  <p:stCondLst>
                                    <p:cond delay="0"/>
                                  </p:stCondLst>
                                  <p:childTnLst>
                                    <p:set>
                                      <p:cBhvr>
                                        <p:cTn dur="1" fill="hold" id="402">
                                          <p:stCondLst>
                                            <p:cond delay="0"/>
                                          </p:stCondLst>
                                        </p:cTn>
                                        <p:tgtEl>
                                          <p:spTgt spid="82"/>
                                        </p:tgtEl>
                                        <p:attrNameLst>
                                          <p:attrName>style.visibility</p:attrName>
                                        </p:attrNameLst>
                                      </p:cBhvr>
                                      <p:to>
                                        <p:strVal val="visible"/>
                                      </p:to>
                                    </p:set>
                                    <p:animEffect filter="fade" transition="in">
                                      <p:cBhvr>
                                        <p:cTn dur="250" id="403"/>
                                        <p:tgtEl>
                                          <p:spTgt spid="82"/>
                                        </p:tgtEl>
                                      </p:cBhvr>
                                    </p:animEffect>
                                  </p:childTnLst>
                                </p:cTn>
                              </p:par>
                              <p:par>
                                <p:cTn fill="hold" grpId="0" id="404" nodeType="withEffect" presetClass="entr" presetID="10" presetSubtype="0">
                                  <p:stCondLst>
                                    <p:cond delay="0"/>
                                  </p:stCondLst>
                                  <p:childTnLst>
                                    <p:set>
                                      <p:cBhvr>
                                        <p:cTn dur="1" fill="hold" id="405">
                                          <p:stCondLst>
                                            <p:cond delay="0"/>
                                          </p:stCondLst>
                                        </p:cTn>
                                        <p:tgtEl>
                                          <p:spTgt spid="157"/>
                                        </p:tgtEl>
                                        <p:attrNameLst>
                                          <p:attrName>style.visibility</p:attrName>
                                        </p:attrNameLst>
                                      </p:cBhvr>
                                      <p:to>
                                        <p:strVal val="visible"/>
                                      </p:to>
                                    </p:set>
                                    <p:animEffect filter="fade" transition="in">
                                      <p:cBhvr>
                                        <p:cTn dur="250" id="406"/>
                                        <p:tgtEl>
                                          <p:spTgt spid="157"/>
                                        </p:tgtEl>
                                      </p:cBhvr>
                                    </p:animEffect>
                                  </p:childTnLst>
                                </p:cTn>
                              </p:par>
                              <p:par>
                                <p:cTn fill="hold" grpId="0" id="407" nodeType="withEffect" presetClass="entr" presetID="10" presetSubtype="0">
                                  <p:stCondLst>
                                    <p:cond delay="0"/>
                                  </p:stCondLst>
                                  <p:childTnLst>
                                    <p:set>
                                      <p:cBhvr>
                                        <p:cTn dur="1" fill="hold" id="408">
                                          <p:stCondLst>
                                            <p:cond delay="0"/>
                                          </p:stCondLst>
                                        </p:cTn>
                                        <p:tgtEl>
                                          <p:spTgt spid="83"/>
                                        </p:tgtEl>
                                        <p:attrNameLst>
                                          <p:attrName>style.visibility</p:attrName>
                                        </p:attrNameLst>
                                      </p:cBhvr>
                                      <p:to>
                                        <p:strVal val="visible"/>
                                      </p:to>
                                    </p:set>
                                    <p:animEffect filter="fade" transition="in">
                                      <p:cBhvr>
                                        <p:cTn dur="250" id="409"/>
                                        <p:tgtEl>
                                          <p:spTgt spid="83"/>
                                        </p:tgtEl>
                                      </p:cBhvr>
                                    </p:animEffect>
                                  </p:childTnLst>
                                </p:cTn>
                              </p:par>
                            </p:childTnLst>
                          </p:cTn>
                        </p:par>
                      </p:childTnLst>
                    </p:cTn>
                  </p:par>
                  <p:par>
                    <p:cTn fill="hold" id="410">
                      <p:stCondLst>
                        <p:cond delay="indefinite"/>
                      </p:stCondLst>
                      <p:childTnLst>
                        <p:par>
                          <p:cTn fill="hold" id="411">
                            <p:stCondLst>
                              <p:cond delay="0"/>
                            </p:stCondLst>
                            <p:childTnLst>
                              <p:par>
                                <p:cTn fill="hold" id="412" nodeType="clickEffect" presetClass="exit" presetID="10" presetSubtype="0">
                                  <p:stCondLst>
                                    <p:cond delay="0"/>
                                  </p:stCondLst>
                                  <p:childTnLst>
                                    <p:animEffect filter="fade" transition="out">
                                      <p:cBhvr>
                                        <p:cTn dur="250" id="413"/>
                                        <p:tgtEl>
                                          <p:spTgt spid="189"/>
                                        </p:tgtEl>
                                      </p:cBhvr>
                                    </p:animEffect>
                                    <p:set>
                                      <p:cBhvr>
                                        <p:cTn dur="1" fill="hold" id="414">
                                          <p:stCondLst>
                                            <p:cond delay="249"/>
                                          </p:stCondLst>
                                        </p:cTn>
                                        <p:tgtEl>
                                          <p:spTgt spid="189"/>
                                        </p:tgtEl>
                                        <p:attrNameLst>
                                          <p:attrName>style.visibility</p:attrName>
                                        </p:attrNameLst>
                                      </p:cBhvr>
                                      <p:to>
                                        <p:strVal val="hidden"/>
                                      </p:to>
                                    </p:set>
                                  </p:childTnLst>
                                </p:cTn>
                              </p:par>
                              <p:par>
                                <p:cTn fill="hold" id="415" nodeType="withEffect" presetClass="exit" presetID="10" presetSubtype="0">
                                  <p:stCondLst>
                                    <p:cond delay="0"/>
                                  </p:stCondLst>
                                  <p:childTnLst>
                                    <p:animEffect filter="fade" transition="out">
                                      <p:cBhvr>
                                        <p:cTn dur="250" id="416"/>
                                        <p:tgtEl>
                                          <p:spTgt spid="188"/>
                                        </p:tgtEl>
                                      </p:cBhvr>
                                    </p:animEffect>
                                    <p:set>
                                      <p:cBhvr>
                                        <p:cTn dur="1" fill="hold" id="417">
                                          <p:stCondLst>
                                            <p:cond delay="249"/>
                                          </p:stCondLst>
                                        </p:cTn>
                                        <p:tgtEl>
                                          <p:spTgt spid="188"/>
                                        </p:tgtEl>
                                        <p:attrNameLst>
                                          <p:attrName>style.visibility</p:attrName>
                                        </p:attrNameLst>
                                      </p:cBhvr>
                                      <p:to>
                                        <p:strVal val="hidden"/>
                                      </p:to>
                                    </p:set>
                                  </p:childTnLst>
                                </p:cTn>
                              </p:par>
                              <p:par>
                                <p:cTn fill="hold" id="418" nodeType="withEffect" presetClass="exit" presetID="10" presetSubtype="0">
                                  <p:stCondLst>
                                    <p:cond delay="0"/>
                                  </p:stCondLst>
                                  <p:childTnLst>
                                    <p:animEffect filter="fade" transition="out">
                                      <p:cBhvr>
                                        <p:cTn dur="250" id="419"/>
                                        <p:tgtEl>
                                          <p:spTgt spid="187"/>
                                        </p:tgtEl>
                                      </p:cBhvr>
                                    </p:animEffect>
                                    <p:set>
                                      <p:cBhvr>
                                        <p:cTn dur="1" fill="hold" id="420">
                                          <p:stCondLst>
                                            <p:cond delay="249"/>
                                          </p:stCondLst>
                                        </p:cTn>
                                        <p:tgtEl>
                                          <p:spTgt spid="187"/>
                                        </p:tgtEl>
                                        <p:attrNameLst>
                                          <p:attrName>style.visibility</p:attrName>
                                        </p:attrNameLst>
                                      </p:cBhvr>
                                      <p:to>
                                        <p:strVal val="hidden"/>
                                      </p:to>
                                    </p:set>
                                  </p:childTnLst>
                                </p:cTn>
                              </p:par>
                              <p:par>
                                <p:cTn fill="hold" id="421" nodeType="withEffect" presetClass="exit" presetID="10" presetSubtype="0">
                                  <p:stCondLst>
                                    <p:cond delay="0"/>
                                  </p:stCondLst>
                                  <p:childTnLst>
                                    <p:animEffect filter="fade" transition="out">
                                      <p:cBhvr>
                                        <p:cTn dur="250" id="422"/>
                                        <p:tgtEl>
                                          <p:spTgt spid="186"/>
                                        </p:tgtEl>
                                      </p:cBhvr>
                                    </p:animEffect>
                                    <p:set>
                                      <p:cBhvr>
                                        <p:cTn dur="1" fill="hold" id="423">
                                          <p:stCondLst>
                                            <p:cond delay="249"/>
                                          </p:stCondLst>
                                        </p:cTn>
                                        <p:tgtEl>
                                          <p:spTgt spid="186"/>
                                        </p:tgtEl>
                                        <p:attrNameLst>
                                          <p:attrName>style.visibility</p:attrName>
                                        </p:attrNameLst>
                                      </p:cBhvr>
                                      <p:to>
                                        <p:strVal val="hidden"/>
                                      </p:to>
                                    </p:set>
                                  </p:childTnLst>
                                </p:cTn>
                              </p:par>
                              <p:par>
                                <p:cTn fill="hold" grpId="1" id="424" nodeType="withEffect" presetClass="exit" presetID="10" presetSubtype="0">
                                  <p:stCondLst>
                                    <p:cond delay="0"/>
                                  </p:stCondLst>
                                  <p:childTnLst>
                                    <p:animEffect filter="fade" transition="out">
                                      <p:cBhvr>
                                        <p:cTn dur="250" id="425"/>
                                        <p:tgtEl>
                                          <p:spTgt spid="85"/>
                                        </p:tgtEl>
                                      </p:cBhvr>
                                    </p:animEffect>
                                    <p:set>
                                      <p:cBhvr>
                                        <p:cTn dur="1" fill="hold" id="426">
                                          <p:stCondLst>
                                            <p:cond delay="249"/>
                                          </p:stCondLst>
                                        </p:cTn>
                                        <p:tgtEl>
                                          <p:spTgt spid="85"/>
                                        </p:tgtEl>
                                        <p:attrNameLst>
                                          <p:attrName>style.visibility</p:attrName>
                                        </p:attrNameLst>
                                      </p:cBhvr>
                                      <p:to>
                                        <p:strVal val="hidden"/>
                                      </p:to>
                                    </p:set>
                                  </p:childTnLst>
                                </p:cTn>
                              </p:par>
                              <p:par>
                                <p:cTn fill="hold" grpId="1" id="427" nodeType="withEffect" presetClass="exit" presetID="10" presetSubtype="0">
                                  <p:stCondLst>
                                    <p:cond delay="0"/>
                                  </p:stCondLst>
                                  <p:childTnLst>
                                    <p:animEffect filter="fade" transition="out">
                                      <p:cBhvr>
                                        <p:cTn dur="250" id="428"/>
                                        <p:tgtEl>
                                          <p:spTgt spid="84"/>
                                        </p:tgtEl>
                                      </p:cBhvr>
                                    </p:animEffect>
                                    <p:set>
                                      <p:cBhvr>
                                        <p:cTn dur="1" fill="hold" id="429">
                                          <p:stCondLst>
                                            <p:cond delay="249"/>
                                          </p:stCondLst>
                                        </p:cTn>
                                        <p:tgtEl>
                                          <p:spTgt spid="84"/>
                                        </p:tgtEl>
                                        <p:attrNameLst>
                                          <p:attrName>style.visibility</p:attrName>
                                        </p:attrNameLst>
                                      </p:cBhvr>
                                      <p:to>
                                        <p:strVal val="hidden"/>
                                      </p:to>
                                    </p:set>
                                  </p:childTnLst>
                                </p:cTn>
                              </p:par>
                              <p:par>
                                <p:cTn fill="hold" grpId="1" id="430" nodeType="withEffect" presetClass="exit" presetID="10" presetSubtype="0">
                                  <p:stCondLst>
                                    <p:cond delay="0"/>
                                  </p:stCondLst>
                                  <p:childTnLst>
                                    <p:animEffect filter="fade" transition="out">
                                      <p:cBhvr>
                                        <p:cTn dur="250" id="431"/>
                                        <p:tgtEl>
                                          <p:spTgt spid="82"/>
                                        </p:tgtEl>
                                      </p:cBhvr>
                                    </p:animEffect>
                                    <p:set>
                                      <p:cBhvr>
                                        <p:cTn dur="1" fill="hold" id="432">
                                          <p:stCondLst>
                                            <p:cond delay="249"/>
                                          </p:stCondLst>
                                        </p:cTn>
                                        <p:tgtEl>
                                          <p:spTgt spid="82"/>
                                        </p:tgtEl>
                                        <p:attrNameLst>
                                          <p:attrName>style.visibility</p:attrName>
                                        </p:attrNameLst>
                                      </p:cBhvr>
                                      <p:to>
                                        <p:strVal val="hidden"/>
                                      </p:to>
                                    </p:set>
                                  </p:childTnLst>
                                </p:cTn>
                              </p:par>
                              <p:par>
                                <p:cTn fill="hold" grpId="1" id="433" nodeType="withEffect" presetClass="exit" presetID="10" presetSubtype="0">
                                  <p:stCondLst>
                                    <p:cond delay="0"/>
                                  </p:stCondLst>
                                  <p:childTnLst>
                                    <p:animEffect filter="fade" transition="out">
                                      <p:cBhvr>
                                        <p:cTn dur="250" id="434"/>
                                        <p:tgtEl>
                                          <p:spTgt spid="157"/>
                                        </p:tgtEl>
                                      </p:cBhvr>
                                    </p:animEffect>
                                    <p:set>
                                      <p:cBhvr>
                                        <p:cTn dur="1" fill="hold" id="435">
                                          <p:stCondLst>
                                            <p:cond delay="249"/>
                                          </p:stCondLst>
                                        </p:cTn>
                                        <p:tgtEl>
                                          <p:spTgt spid="157"/>
                                        </p:tgtEl>
                                        <p:attrNameLst>
                                          <p:attrName>style.visibility</p:attrName>
                                        </p:attrNameLst>
                                      </p:cBhvr>
                                      <p:to>
                                        <p:strVal val="hidden"/>
                                      </p:to>
                                    </p:set>
                                  </p:childTnLst>
                                </p:cTn>
                              </p:par>
                              <p:par>
                                <p:cTn fill="hold" grpId="1" id="436" nodeType="withEffect" presetClass="exit" presetID="10" presetSubtype="0">
                                  <p:stCondLst>
                                    <p:cond delay="0"/>
                                  </p:stCondLst>
                                  <p:childTnLst>
                                    <p:animEffect filter="fade" transition="out">
                                      <p:cBhvr>
                                        <p:cTn dur="250" id="437"/>
                                        <p:tgtEl>
                                          <p:spTgt spid="83"/>
                                        </p:tgtEl>
                                      </p:cBhvr>
                                    </p:animEffect>
                                    <p:set>
                                      <p:cBhvr>
                                        <p:cTn dur="1" fill="hold" id="438">
                                          <p:stCondLst>
                                            <p:cond delay="249"/>
                                          </p:stCondLst>
                                        </p:cTn>
                                        <p:tgtEl>
                                          <p:spTgt spid="83"/>
                                        </p:tgtEl>
                                        <p:attrNameLst>
                                          <p:attrName>style.visibility</p:attrName>
                                        </p:attrNameLst>
                                      </p:cBhvr>
                                      <p:to>
                                        <p:strVal val="hidden"/>
                                      </p:to>
                                    </p:set>
                                  </p:childTnLst>
                                </p:cTn>
                              </p:par>
                            </p:childTnLst>
                          </p:cTn>
                        </p:par>
                      </p:childTnLst>
                    </p:cTn>
                  </p:par>
                  <p:par>
                    <p:cTn fill="hold" id="439">
                      <p:stCondLst>
                        <p:cond delay="indefinite"/>
                      </p:stCondLst>
                      <p:childTnLst>
                        <p:par>
                          <p:cTn fill="hold" id="440">
                            <p:stCondLst>
                              <p:cond delay="0"/>
                            </p:stCondLst>
                            <p:childTnLst>
                              <p:par>
                                <p:cTn fill="hold" grpId="0" id="441" nodeType="clickEffect" presetClass="entr" presetID="10" presetSubtype="0">
                                  <p:stCondLst>
                                    <p:cond delay="0"/>
                                  </p:stCondLst>
                                  <p:childTnLst>
                                    <p:set>
                                      <p:cBhvr>
                                        <p:cTn dur="1" fill="hold" id="442">
                                          <p:stCondLst>
                                            <p:cond delay="0"/>
                                          </p:stCondLst>
                                        </p:cTn>
                                        <p:tgtEl>
                                          <p:spTgt spid="191"/>
                                        </p:tgtEl>
                                        <p:attrNameLst>
                                          <p:attrName>style.visibility</p:attrName>
                                        </p:attrNameLst>
                                      </p:cBhvr>
                                      <p:to>
                                        <p:strVal val="visible"/>
                                      </p:to>
                                    </p:set>
                                    <p:animEffect filter="fade" transition="in">
                                      <p:cBhvr>
                                        <p:cTn dur="250" id="443"/>
                                        <p:tgtEl>
                                          <p:spTgt spid="191"/>
                                        </p:tgtEl>
                                      </p:cBhvr>
                                    </p:animEffect>
                                  </p:childTnLst>
                                </p:cTn>
                              </p:par>
                              <p:par>
                                <p:cTn fill="hold" grpId="0" id="444" nodeType="withEffect" presetClass="entr" presetID="10" presetSubtype="0">
                                  <p:stCondLst>
                                    <p:cond delay="0"/>
                                  </p:stCondLst>
                                  <p:childTnLst>
                                    <p:set>
                                      <p:cBhvr>
                                        <p:cTn dur="1" fill="hold" id="445">
                                          <p:stCondLst>
                                            <p:cond delay="0"/>
                                          </p:stCondLst>
                                        </p:cTn>
                                        <p:tgtEl>
                                          <p:spTgt spid="190"/>
                                        </p:tgtEl>
                                        <p:attrNameLst>
                                          <p:attrName>style.visibility</p:attrName>
                                        </p:attrNameLst>
                                      </p:cBhvr>
                                      <p:to>
                                        <p:strVal val="visible"/>
                                      </p:to>
                                    </p:set>
                                    <p:animEffect filter="fade" transition="in">
                                      <p:cBhvr>
                                        <p:cTn dur="250" id="446"/>
                                        <p:tgtEl>
                                          <p:spTgt spid="190"/>
                                        </p:tgtEl>
                                      </p:cBhvr>
                                    </p:animEffect>
                                  </p:childTnLst>
                                </p:cTn>
                              </p:par>
                              <p:par>
                                <p:cTn fill="hold" id="447" nodeType="withEffect" presetClass="entr" presetID="10" presetSubtype="0">
                                  <p:stCondLst>
                                    <p:cond delay="0"/>
                                  </p:stCondLst>
                                  <p:childTnLst>
                                    <p:set>
                                      <p:cBhvr>
                                        <p:cTn dur="1" fill="hold" id="448">
                                          <p:stCondLst>
                                            <p:cond delay="0"/>
                                          </p:stCondLst>
                                        </p:cTn>
                                        <p:tgtEl>
                                          <p:spTgt spid="193"/>
                                        </p:tgtEl>
                                        <p:attrNameLst>
                                          <p:attrName>style.visibility</p:attrName>
                                        </p:attrNameLst>
                                      </p:cBhvr>
                                      <p:to>
                                        <p:strVal val="visible"/>
                                      </p:to>
                                    </p:set>
                                    <p:animEffect filter="fade" transition="in">
                                      <p:cBhvr>
                                        <p:cTn dur="250" id="449"/>
                                        <p:tgtEl>
                                          <p:spTgt spid="193"/>
                                        </p:tgtEl>
                                      </p:cBhvr>
                                    </p:animEffect>
                                  </p:childTnLst>
                                </p:cTn>
                              </p:par>
                              <p:par>
                                <p:cTn fill="hold" grpId="0" id="450" nodeType="withEffect" presetClass="entr" presetID="10" presetSubtype="0">
                                  <p:stCondLst>
                                    <p:cond delay="0"/>
                                  </p:stCondLst>
                                  <p:childTnLst>
                                    <p:set>
                                      <p:cBhvr>
                                        <p:cTn dur="1" fill="hold" id="451">
                                          <p:stCondLst>
                                            <p:cond delay="0"/>
                                          </p:stCondLst>
                                        </p:cTn>
                                        <p:tgtEl>
                                          <p:spTgt spid="158"/>
                                        </p:tgtEl>
                                        <p:attrNameLst>
                                          <p:attrName>style.visibility</p:attrName>
                                        </p:attrNameLst>
                                      </p:cBhvr>
                                      <p:to>
                                        <p:strVal val="visible"/>
                                      </p:to>
                                    </p:set>
                                    <p:animEffect filter="fade" transition="in">
                                      <p:cBhvr>
                                        <p:cTn dur="250" id="452"/>
                                        <p:tgtEl>
                                          <p:spTgt spid="158"/>
                                        </p:tgtEl>
                                      </p:cBhvr>
                                    </p:animEffect>
                                  </p:childTnLst>
                                </p:cTn>
                              </p:par>
                              <p:par>
                                <p:cTn fill="hold" id="453" nodeType="withEffect" presetClass="entr" presetID="10" presetSubtype="0">
                                  <p:stCondLst>
                                    <p:cond delay="0"/>
                                  </p:stCondLst>
                                  <p:childTnLst>
                                    <p:set>
                                      <p:cBhvr>
                                        <p:cTn dur="1" fill="hold" id="454">
                                          <p:stCondLst>
                                            <p:cond delay="0"/>
                                          </p:stCondLst>
                                        </p:cTn>
                                        <p:tgtEl>
                                          <p:spTgt spid="192"/>
                                        </p:tgtEl>
                                        <p:attrNameLst>
                                          <p:attrName>style.visibility</p:attrName>
                                        </p:attrNameLst>
                                      </p:cBhvr>
                                      <p:to>
                                        <p:strVal val="visible"/>
                                      </p:to>
                                    </p:set>
                                    <p:animEffect filter="fade" transition="in">
                                      <p:cBhvr>
                                        <p:cTn dur="250" id="455"/>
                                        <p:tgtEl>
                                          <p:spTgt spid="192"/>
                                        </p:tgtEl>
                                      </p:cBhvr>
                                    </p:animEffect>
                                  </p:childTnLst>
                                </p:cTn>
                              </p:par>
                            </p:childTnLst>
                          </p:cTn>
                        </p:par>
                      </p:childTnLst>
                    </p:cTn>
                  </p:par>
                  <p:par>
                    <p:cTn fill="hold" id="456">
                      <p:stCondLst>
                        <p:cond delay="indefinite"/>
                      </p:stCondLst>
                      <p:childTnLst>
                        <p:par>
                          <p:cTn fill="hold" id="457">
                            <p:stCondLst>
                              <p:cond delay="0"/>
                            </p:stCondLst>
                            <p:childTnLst>
                              <p:par>
                                <p:cTn fill="hold" id="458" nodeType="clickEffect" presetClass="exit" presetID="10" presetSubtype="0">
                                  <p:stCondLst>
                                    <p:cond delay="0"/>
                                  </p:stCondLst>
                                  <p:childTnLst>
                                    <p:animEffect filter="fade" transition="out">
                                      <p:cBhvr>
                                        <p:cTn dur="250" id="459"/>
                                        <p:tgtEl>
                                          <p:spTgt spid="192"/>
                                        </p:tgtEl>
                                      </p:cBhvr>
                                    </p:animEffect>
                                    <p:set>
                                      <p:cBhvr>
                                        <p:cTn dur="1" fill="hold" id="460">
                                          <p:stCondLst>
                                            <p:cond delay="249"/>
                                          </p:stCondLst>
                                        </p:cTn>
                                        <p:tgtEl>
                                          <p:spTgt spid="192"/>
                                        </p:tgtEl>
                                        <p:attrNameLst>
                                          <p:attrName>style.visibility</p:attrName>
                                        </p:attrNameLst>
                                      </p:cBhvr>
                                      <p:to>
                                        <p:strVal val="hidden"/>
                                      </p:to>
                                    </p:set>
                                  </p:childTnLst>
                                </p:cTn>
                              </p:par>
                              <p:par>
                                <p:cTn fill="hold" id="461" nodeType="withEffect" presetClass="exit" presetID="10" presetSubtype="0">
                                  <p:stCondLst>
                                    <p:cond delay="0"/>
                                  </p:stCondLst>
                                  <p:childTnLst>
                                    <p:animEffect filter="fade" transition="out">
                                      <p:cBhvr>
                                        <p:cTn dur="250" id="462"/>
                                        <p:tgtEl>
                                          <p:spTgt spid="193"/>
                                        </p:tgtEl>
                                      </p:cBhvr>
                                    </p:animEffect>
                                    <p:set>
                                      <p:cBhvr>
                                        <p:cTn dur="1" fill="hold" id="463">
                                          <p:stCondLst>
                                            <p:cond delay="249"/>
                                          </p:stCondLst>
                                        </p:cTn>
                                        <p:tgtEl>
                                          <p:spTgt spid="193"/>
                                        </p:tgtEl>
                                        <p:attrNameLst>
                                          <p:attrName>style.visibility</p:attrName>
                                        </p:attrNameLst>
                                      </p:cBhvr>
                                      <p:to>
                                        <p:strVal val="hidden"/>
                                      </p:to>
                                    </p:set>
                                  </p:childTnLst>
                                </p:cTn>
                              </p:par>
                              <p:par>
                                <p:cTn fill="hold" grpId="1" id="464" nodeType="withEffect" presetClass="exit" presetID="10" presetSubtype="0">
                                  <p:stCondLst>
                                    <p:cond delay="0"/>
                                  </p:stCondLst>
                                  <p:childTnLst>
                                    <p:animEffect filter="fade" transition="out">
                                      <p:cBhvr>
                                        <p:cTn dur="250" id="465"/>
                                        <p:tgtEl>
                                          <p:spTgt spid="191"/>
                                        </p:tgtEl>
                                      </p:cBhvr>
                                    </p:animEffect>
                                    <p:set>
                                      <p:cBhvr>
                                        <p:cTn dur="1" fill="hold" id="466">
                                          <p:stCondLst>
                                            <p:cond delay="249"/>
                                          </p:stCondLst>
                                        </p:cTn>
                                        <p:tgtEl>
                                          <p:spTgt spid="191"/>
                                        </p:tgtEl>
                                        <p:attrNameLst>
                                          <p:attrName>style.visibility</p:attrName>
                                        </p:attrNameLst>
                                      </p:cBhvr>
                                      <p:to>
                                        <p:strVal val="hidden"/>
                                      </p:to>
                                    </p:set>
                                  </p:childTnLst>
                                </p:cTn>
                              </p:par>
                              <p:par>
                                <p:cTn fill="hold" grpId="1" id="467" nodeType="withEffect" presetClass="exit" presetID="10" presetSubtype="0">
                                  <p:stCondLst>
                                    <p:cond delay="0"/>
                                  </p:stCondLst>
                                  <p:childTnLst>
                                    <p:animEffect filter="fade" transition="out">
                                      <p:cBhvr>
                                        <p:cTn dur="250" id="468"/>
                                        <p:tgtEl>
                                          <p:spTgt spid="158"/>
                                        </p:tgtEl>
                                      </p:cBhvr>
                                    </p:animEffect>
                                    <p:set>
                                      <p:cBhvr>
                                        <p:cTn dur="1" fill="hold" id="469">
                                          <p:stCondLst>
                                            <p:cond delay="249"/>
                                          </p:stCondLst>
                                        </p:cTn>
                                        <p:tgtEl>
                                          <p:spTgt spid="158"/>
                                        </p:tgtEl>
                                        <p:attrNameLst>
                                          <p:attrName>style.visibility</p:attrName>
                                        </p:attrNameLst>
                                      </p:cBhvr>
                                      <p:to>
                                        <p:strVal val="hidden"/>
                                      </p:to>
                                    </p:set>
                                  </p:childTnLst>
                                </p:cTn>
                              </p:par>
                              <p:par>
                                <p:cTn fill="hold" grpId="1" id="470" nodeType="withEffect" presetClass="exit" presetID="10" presetSubtype="0">
                                  <p:stCondLst>
                                    <p:cond delay="0"/>
                                  </p:stCondLst>
                                  <p:childTnLst>
                                    <p:animEffect filter="fade" transition="out">
                                      <p:cBhvr>
                                        <p:cTn dur="250" id="471"/>
                                        <p:tgtEl>
                                          <p:spTgt spid="190"/>
                                        </p:tgtEl>
                                      </p:cBhvr>
                                    </p:animEffect>
                                    <p:set>
                                      <p:cBhvr>
                                        <p:cTn dur="1" fill="hold" id="472">
                                          <p:stCondLst>
                                            <p:cond delay="249"/>
                                          </p:stCondLst>
                                        </p:cTn>
                                        <p:tgtEl>
                                          <p:spTgt spid="190"/>
                                        </p:tgtEl>
                                        <p:attrNameLst>
                                          <p:attrName>style.visibility</p:attrName>
                                        </p:attrNameLst>
                                      </p:cBhvr>
                                      <p:to>
                                        <p:strVal val="hidden"/>
                                      </p:to>
                                    </p:set>
                                  </p:childTnLst>
                                </p:cTn>
                              </p:par>
                            </p:childTnLst>
                          </p:cTn>
                        </p:par>
                      </p:childTnLst>
                    </p:cTn>
                  </p:par>
                  <p:par>
                    <p:cTn fill="hold" id="473">
                      <p:stCondLst>
                        <p:cond delay="indefinite"/>
                      </p:stCondLst>
                      <p:childTnLst>
                        <p:par>
                          <p:cTn fill="hold" id="474">
                            <p:stCondLst>
                              <p:cond delay="0"/>
                            </p:stCondLst>
                            <p:childTnLst>
                              <p:par>
                                <p:cTn fill="hold" id="475" nodeType="clickEffect" presetClass="entr" presetID="10" presetSubtype="0">
                                  <p:stCondLst>
                                    <p:cond delay="0"/>
                                  </p:stCondLst>
                                  <p:childTnLst>
                                    <p:set>
                                      <p:cBhvr>
                                        <p:cTn dur="1" fill="hold" id="476">
                                          <p:stCondLst>
                                            <p:cond delay="0"/>
                                          </p:stCondLst>
                                        </p:cTn>
                                        <p:tgtEl>
                                          <p:spTgt spid="194"/>
                                        </p:tgtEl>
                                        <p:attrNameLst>
                                          <p:attrName>style.visibility</p:attrName>
                                        </p:attrNameLst>
                                      </p:cBhvr>
                                      <p:to>
                                        <p:strVal val="visible"/>
                                      </p:to>
                                    </p:set>
                                    <p:animEffect filter="fade" transition="in">
                                      <p:cBhvr>
                                        <p:cTn dur="250" id="477"/>
                                        <p:tgtEl>
                                          <p:spTgt spid="194"/>
                                        </p:tgtEl>
                                      </p:cBhvr>
                                    </p:animEffect>
                                  </p:childTnLst>
                                </p:cTn>
                              </p:par>
                              <p:par>
                                <p:cTn fill="hold" grpId="0" id="478" nodeType="withEffect" presetClass="entr" presetID="10" presetSubtype="0">
                                  <p:stCondLst>
                                    <p:cond delay="0"/>
                                  </p:stCondLst>
                                  <p:childTnLst>
                                    <p:set>
                                      <p:cBhvr>
                                        <p:cTn dur="1" fill="hold" id="479">
                                          <p:stCondLst>
                                            <p:cond delay="0"/>
                                          </p:stCondLst>
                                        </p:cTn>
                                        <p:tgtEl>
                                          <p:spTgt spid="104"/>
                                        </p:tgtEl>
                                        <p:attrNameLst>
                                          <p:attrName>style.visibility</p:attrName>
                                        </p:attrNameLst>
                                      </p:cBhvr>
                                      <p:to>
                                        <p:strVal val="visible"/>
                                      </p:to>
                                    </p:set>
                                    <p:animEffect filter="fade" transition="in">
                                      <p:cBhvr>
                                        <p:cTn dur="250" id="480"/>
                                        <p:tgtEl>
                                          <p:spTgt spid="104"/>
                                        </p:tgtEl>
                                      </p:cBhvr>
                                    </p:animEffect>
                                  </p:childTnLst>
                                </p:cTn>
                              </p:par>
                              <p:par>
                                <p:cTn fill="hold" grpId="0" id="481" nodeType="withEffect" presetClass="entr" presetID="10" presetSubtype="0">
                                  <p:stCondLst>
                                    <p:cond delay="0"/>
                                  </p:stCondLst>
                                  <p:childTnLst>
                                    <p:set>
                                      <p:cBhvr>
                                        <p:cTn dur="1" fill="hold" id="482">
                                          <p:stCondLst>
                                            <p:cond delay="0"/>
                                          </p:stCondLst>
                                        </p:cTn>
                                        <p:tgtEl>
                                          <p:spTgt spid="159"/>
                                        </p:tgtEl>
                                        <p:attrNameLst>
                                          <p:attrName>style.visibility</p:attrName>
                                        </p:attrNameLst>
                                      </p:cBhvr>
                                      <p:to>
                                        <p:strVal val="visible"/>
                                      </p:to>
                                    </p:set>
                                    <p:animEffect filter="fade" transition="in">
                                      <p:cBhvr>
                                        <p:cTn dur="250" id="483"/>
                                        <p:tgtEl>
                                          <p:spTgt spid="159"/>
                                        </p:tgtEl>
                                      </p:cBhvr>
                                    </p:animEffect>
                                  </p:childTnLst>
                                </p:cTn>
                              </p:par>
                            </p:childTnLst>
                          </p:cTn>
                        </p:par>
                      </p:childTnLst>
                    </p:cTn>
                  </p:par>
                  <p:par>
                    <p:cTn fill="hold" id="484">
                      <p:stCondLst>
                        <p:cond delay="indefinite"/>
                      </p:stCondLst>
                      <p:childTnLst>
                        <p:par>
                          <p:cTn fill="hold" id="485">
                            <p:stCondLst>
                              <p:cond delay="0"/>
                            </p:stCondLst>
                            <p:childTnLst>
                              <p:par>
                                <p:cTn fill="hold" id="486" nodeType="clickEffect" presetClass="exit" presetID="10" presetSubtype="0">
                                  <p:stCondLst>
                                    <p:cond delay="0"/>
                                  </p:stCondLst>
                                  <p:childTnLst>
                                    <p:animEffect filter="fade" transition="out">
                                      <p:cBhvr>
                                        <p:cTn dur="250" id="487"/>
                                        <p:tgtEl>
                                          <p:spTgt spid="194"/>
                                        </p:tgtEl>
                                      </p:cBhvr>
                                    </p:animEffect>
                                    <p:set>
                                      <p:cBhvr>
                                        <p:cTn dur="1" fill="hold" id="488">
                                          <p:stCondLst>
                                            <p:cond delay="249"/>
                                          </p:stCondLst>
                                        </p:cTn>
                                        <p:tgtEl>
                                          <p:spTgt spid="194"/>
                                        </p:tgtEl>
                                        <p:attrNameLst>
                                          <p:attrName>style.visibility</p:attrName>
                                        </p:attrNameLst>
                                      </p:cBhvr>
                                      <p:to>
                                        <p:strVal val="hidden"/>
                                      </p:to>
                                    </p:set>
                                  </p:childTnLst>
                                </p:cTn>
                              </p:par>
                              <p:par>
                                <p:cTn fill="hold" grpId="1" id="489" nodeType="withEffect" presetClass="exit" presetID="10" presetSubtype="0">
                                  <p:stCondLst>
                                    <p:cond delay="0"/>
                                  </p:stCondLst>
                                  <p:childTnLst>
                                    <p:animEffect filter="fade" transition="out">
                                      <p:cBhvr>
                                        <p:cTn dur="250" id="490"/>
                                        <p:tgtEl>
                                          <p:spTgt spid="104"/>
                                        </p:tgtEl>
                                      </p:cBhvr>
                                    </p:animEffect>
                                    <p:set>
                                      <p:cBhvr>
                                        <p:cTn dur="1" fill="hold" id="491">
                                          <p:stCondLst>
                                            <p:cond delay="249"/>
                                          </p:stCondLst>
                                        </p:cTn>
                                        <p:tgtEl>
                                          <p:spTgt spid="104"/>
                                        </p:tgtEl>
                                        <p:attrNameLst>
                                          <p:attrName>style.visibility</p:attrName>
                                        </p:attrNameLst>
                                      </p:cBhvr>
                                      <p:to>
                                        <p:strVal val="hidden"/>
                                      </p:to>
                                    </p:set>
                                  </p:childTnLst>
                                </p:cTn>
                              </p:par>
                              <p:par>
                                <p:cTn fill="hold" grpId="1" id="492" nodeType="withEffect" presetClass="exit" presetID="10" presetSubtype="0">
                                  <p:stCondLst>
                                    <p:cond delay="0"/>
                                  </p:stCondLst>
                                  <p:childTnLst>
                                    <p:animEffect filter="fade" transition="out">
                                      <p:cBhvr>
                                        <p:cTn dur="250" id="493"/>
                                        <p:tgtEl>
                                          <p:spTgt spid="159"/>
                                        </p:tgtEl>
                                      </p:cBhvr>
                                    </p:animEffect>
                                    <p:set>
                                      <p:cBhvr>
                                        <p:cTn dur="1" fill="hold" id="494">
                                          <p:stCondLst>
                                            <p:cond delay="249"/>
                                          </p:stCondLst>
                                        </p:cTn>
                                        <p:tgtEl>
                                          <p:spTgt spid="159"/>
                                        </p:tgtEl>
                                        <p:attrNameLst>
                                          <p:attrName>style.visibility</p:attrName>
                                        </p:attrNameLst>
                                      </p:cBhvr>
                                      <p:to>
                                        <p:strVal val="hidden"/>
                                      </p:to>
                                    </p:set>
                                  </p:childTnLst>
                                </p:cTn>
                              </p:par>
                            </p:childTnLst>
                          </p:cTn>
                        </p:par>
                      </p:childTnLst>
                    </p:cTn>
                  </p:par>
                  <p:par>
                    <p:cTn fill="hold" id="495">
                      <p:stCondLst>
                        <p:cond delay="indefinite"/>
                      </p:stCondLst>
                      <p:childTnLst>
                        <p:par>
                          <p:cTn fill="hold" id="496">
                            <p:stCondLst>
                              <p:cond delay="0"/>
                            </p:stCondLst>
                            <p:childTnLst>
                              <p:par>
                                <p:cTn fill="hold" grpId="0" id="497" nodeType="clickEffect" presetClass="entr" presetID="10" presetSubtype="0">
                                  <p:stCondLst>
                                    <p:cond delay="0"/>
                                  </p:stCondLst>
                                  <p:childTnLst>
                                    <p:set>
                                      <p:cBhvr>
                                        <p:cTn dur="1" fill="hold" id="498">
                                          <p:stCondLst>
                                            <p:cond delay="0"/>
                                          </p:stCondLst>
                                        </p:cTn>
                                        <p:tgtEl>
                                          <p:spTgt spid="160"/>
                                        </p:tgtEl>
                                        <p:attrNameLst>
                                          <p:attrName>style.visibility</p:attrName>
                                        </p:attrNameLst>
                                      </p:cBhvr>
                                      <p:to>
                                        <p:strVal val="visible"/>
                                      </p:to>
                                    </p:set>
                                    <p:animEffect filter="fade" transition="in">
                                      <p:cBhvr>
                                        <p:cTn dur="250" id="499"/>
                                        <p:tgtEl>
                                          <p:spTgt spid="160"/>
                                        </p:tgtEl>
                                      </p:cBhvr>
                                    </p:animEffect>
                                  </p:childTnLst>
                                </p:cTn>
                              </p:par>
                            </p:childTnLst>
                          </p:cTn>
                        </p:par>
                        <p:par>
                          <p:cTn fill="hold" id="500">
                            <p:stCondLst>
                              <p:cond delay="250"/>
                            </p:stCondLst>
                            <p:childTnLst>
                              <p:par>
                                <p:cTn fill="hold" id="501" nodeType="afterEffect" presetClass="entr" presetID="22" presetSubtype="8">
                                  <p:stCondLst>
                                    <p:cond delay="0"/>
                                  </p:stCondLst>
                                  <p:childTnLst>
                                    <p:set>
                                      <p:cBhvr>
                                        <p:cTn dur="1" fill="hold" id="502">
                                          <p:stCondLst>
                                            <p:cond delay="0"/>
                                          </p:stCondLst>
                                        </p:cTn>
                                        <p:tgtEl>
                                          <p:spTgt spid="161"/>
                                        </p:tgtEl>
                                        <p:attrNameLst>
                                          <p:attrName>style.visibility</p:attrName>
                                        </p:attrNameLst>
                                      </p:cBhvr>
                                      <p:to>
                                        <p:strVal val="visible"/>
                                      </p:to>
                                    </p:set>
                                    <p:animEffect filter="wipe(left)" transition="in">
                                      <p:cBhvr>
                                        <p:cTn dur="250" id="503"/>
                                        <p:tgtEl>
                                          <p:spTgt spid="1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P animBg="1" grpId="0" spid="16"/>
      <p:bldP animBg="1" grpId="0" spid="29"/>
      <p:bldP animBg="1" grpId="0" spid="30"/>
      <p:bldP animBg="1" grpId="0" spid="31"/>
      <p:bldP animBg="1" grpId="0" spid="32"/>
      <p:bldP animBg="1" grpId="0" spid="33"/>
      <p:bldP animBg="1" grpId="0" spid="35"/>
      <p:bldP animBg="1" grpId="0" spid="36"/>
      <p:bldP animBg="1" grpId="0" spid="37"/>
      <p:bldP animBg="1" grpId="0" spid="38"/>
      <p:bldP animBg="1" grpId="0" spid="82"/>
      <p:bldP animBg="1" grpId="1" spid="82"/>
      <p:bldP animBg="1" grpId="0" spid="83"/>
      <p:bldP animBg="1" grpId="1" spid="83"/>
      <p:bldP animBg="1" grpId="0" spid="84"/>
      <p:bldP animBg="1" grpId="1" spid="84"/>
      <p:bldP animBg="1" grpId="0" spid="85"/>
      <p:bldP animBg="1" grpId="1" spid="85"/>
      <p:bldP animBg="1" grpId="0" spid="104"/>
      <p:bldP animBg="1" grpId="1" spid="104"/>
      <p:bldP animBg="1" grpId="0" spid="110"/>
      <p:bldP animBg="1" grpId="0" spid="111"/>
      <p:bldP animBg="1" grpId="0" spid="112"/>
      <p:bldP animBg="1" grpId="0" spid="113"/>
      <p:bldP animBg="1" grpId="0" spid="114"/>
      <p:bldP animBg="1" grpId="0" spid="116"/>
      <p:bldP animBg="1" grpId="0" spid="117"/>
      <p:bldP animBg="1" grpId="0" spid="118"/>
      <p:bldP animBg="1" grpId="0" spid="119"/>
      <p:bldP animBg="1" grpId="0" spid="120"/>
      <p:bldP animBg="1" grpId="0" spid="155"/>
      <p:bldP animBg="1" grpId="0" spid="190"/>
      <p:bldP animBg="1" grpId="1" spid="190"/>
      <p:bldP animBg="1" grpId="0" spid="191"/>
      <p:bldP animBg="1" grpId="1" spid="191"/>
      <p:bldP animBg="1" grpId="0" spid="156"/>
      <p:bldP animBg="1" grpId="1" spid="156"/>
      <p:bldP animBg="1" grpId="0" spid="157"/>
      <p:bldP animBg="1" grpId="1" spid="157"/>
      <p:bldP animBg="1" grpId="0" spid="158"/>
      <p:bldP animBg="1" grpId="1" spid="158"/>
      <p:bldP animBg="1" grpId="0" spid="159"/>
      <p:bldP animBg="1" grpId="1" spid="159"/>
      <p:bldP animBg="1" grpId="0" spid="1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38" name="Rectangle: Rounded Corners 37">
            <a:extLst>
              <a:ext uri="{FF2B5EF4-FFF2-40B4-BE49-F238E27FC236}">
                <a16:creationId xmlns:a16="http://schemas.microsoft.com/office/drawing/2014/main" id="{92CFA00C-B267-4B42-B556-120092CAE348}"/>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43" name="Group 2">
            <a:extLst>
              <a:ext uri="{FF2B5EF4-FFF2-40B4-BE49-F238E27FC236}">
                <a16:creationId xmlns:a16="http://schemas.microsoft.com/office/drawing/2014/main" id="{523F8412-1D65-4A7E-8100-0F6DD7549E07}"/>
              </a:ext>
            </a:extLst>
          </p:cNvPr>
          <p:cNvGrpSpPr/>
          <p:nvPr/>
        </p:nvGrpSpPr>
        <p:grpSpPr>
          <a:xfrm>
            <a:off x="386598" y="4490045"/>
            <a:ext cx="12176396" cy="540576"/>
            <a:chOff x="0" y="3619160"/>
            <a:chExt cx="12176396" cy="540576"/>
          </a:xfrm>
          <a:noFill/>
        </p:grpSpPr>
        <p:sp>
          <p:nvSpPr>
            <p:cNvPr id="53" name="Rectangle 4">
              <a:extLst>
                <a:ext uri="{FF2B5EF4-FFF2-40B4-BE49-F238E27FC236}">
                  <a16:creationId xmlns:a16="http://schemas.microsoft.com/office/drawing/2014/main" id="{7BE16417-FEBF-46C2-8169-54732F76A5D3}"/>
                </a:ext>
              </a:extLst>
            </p:cNvPr>
            <p:cNvSpPr/>
            <p:nvPr/>
          </p:nvSpPr>
          <p:spPr>
            <a:xfrm>
              <a:off x="0" y="3807253"/>
              <a:ext cx="12176396" cy="165402"/>
            </a:xfrm>
            <a:prstGeom prst="rect">
              <a:avLst/>
            </a:prstGeom>
            <a:solidFill>
              <a:srgbClr val="D1D7DF">
                <a:alpha val="100000"/>
              </a:srgbClr>
            </a:solidFill>
            <a:ln cap="flat" cmpd="sng" w="0">
              <a:noFill/>
              <a:prstDash val="solid"/>
              <a:miter lim="800000"/>
            </a:ln>
          </p:spPr>
          <p:txBody>
            <a:bodyPr anchor="ctr">
              <a:spAutoFit/>
            </a:bodyPr>
            <a:lstStyle/>
            <a:p>
              <a:pPr algn="ctr"/>
              <a:endParaRPr dirty="0" lang="en-US"/>
            </a:p>
          </p:txBody>
        </p:sp>
        <p:sp>
          <p:nvSpPr>
            <p:cNvPr id="55" name="Free Form 6">
              <a:extLst>
                <a:ext uri="{FF2B5EF4-FFF2-40B4-BE49-F238E27FC236}">
                  <a16:creationId xmlns:a16="http://schemas.microsoft.com/office/drawing/2014/main" id="{901E8E5E-8CD8-4843-A065-A9C1262557B5}"/>
                </a:ext>
              </a:extLst>
            </p:cNvPr>
            <p:cNvSpPr/>
            <p:nvPr/>
          </p:nvSpPr>
          <p:spPr>
            <a:xfrm>
              <a:off x="1189090"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6" name="Free Form 7">
              <a:extLst>
                <a:ext uri="{FF2B5EF4-FFF2-40B4-BE49-F238E27FC236}">
                  <a16:creationId xmlns:a16="http://schemas.microsoft.com/office/drawing/2014/main" id="{6F6ACC69-D498-4D98-B33D-BBB0F3A64C7D}"/>
                </a:ext>
              </a:extLst>
            </p:cNvPr>
            <p:cNvSpPr/>
            <p:nvPr/>
          </p:nvSpPr>
          <p:spPr>
            <a:xfrm>
              <a:off x="340010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5"/>
            </a:solidFill>
            <a:ln cap="flat" cmpd="sng" w="0">
              <a:noFill/>
              <a:prstDash val="solid"/>
              <a:miter lim="800000"/>
            </a:ln>
          </p:spPr>
          <p:txBody>
            <a:bodyPr anchor="ctr">
              <a:spAutoFit/>
            </a:bodyPr>
            <a:lstStyle/>
            <a:p>
              <a:pPr algn="ctr"/>
              <a:endParaRPr lang="en-US"/>
            </a:p>
          </p:txBody>
        </p:sp>
        <p:sp>
          <p:nvSpPr>
            <p:cNvPr id="57" name="Free Form 8">
              <a:extLst>
                <a:ext uri="{FF2B5EF4-FFF2-40B4-BE49-F238E27FC236}">
                  <a16:creationId xmlns:a16="http://schemas.microsoft.com/office/drawing/2014/main" id="{FCD8B51F-82D3-45DC-B559-904EA5D99398}"/>
                </a:ext>
              </a:extLst>
            </p:cNvPr>
            <p:cNvSpPr/>
            <p:nvPr/>
          </p:nvSpPr>
          <p:spPr>
            <a:xfrm>
              <a:off x="336564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60" y="68920"/>
                    <a:pt x="186084" y="95144"/>
                    <a:pt x="186084" y="127502"/>
                  </a:cubicBezTo>
                  <a:cubicBezTo>
                    <a:pt x="186084" y="159853"/>
                    <a:pt x="159860"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8" name="Free Form 9">
              <a:extLst>
                <a:ext uri="{FF2B5EF4-FFF2-40B4-BE49-F238E27FC236}">
                  <a16:creationId xmlns:a16="http://schemas.microsoft.com/office/drawing/2014/main" id="{0BA13F19-7576-4B46-A96F-7118B3DD18A5}"/>
                </a:ext>
              </a:extLst>
            </p:cNvPr>
            <p:cNvSpPr/>
            <p:nvPr/>
          </p:nvSpPr>
          <p:spPr>
            <a:xfrm>
              <a:off x="5576661"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4"/>
            </a:solidFill>
            <a:ln cap="flat" cmpd="sng" w="0">
              <a:noFill/>
              <a:prstDash val="solid"/>
              <a:miter lim="800000"/>
            </a:ln>
          </p:spPr>
          <p:txBody>
            <a:bodyPr anchor="ctr">
              <a:spAutoFit/>
            </a:bodyPr>
            <a:lstStyle/>
            <a:p>
              <a:pPr algn="ctr"/>
              <a:endParaRPr lang="en-US"/>
            </a:p>
          </p:txBody>
        </p:sp>
        <p:sp>
          <p:nvSpPr>
            <p:cNvPr id="59" name="Free Form 10">
              <a:extLst>
                <a:ext uri="{FF2B5EF4-FFF2-40B4-BE49-F238E27FC236}">
                  <a16:creationId xmlns:a16="http://schemas.microsoft.com/office/drawing/2014/main" id="{73BE3FE5-AF7D-4142-9F21-1C9F2FE71348}"/>
                </a:ext>
              </a:extLst>
            </p:cNvPr>
            <p:cNvSpPr/>
            <p:nvPr/>
          </p:nvSpPr>
          <p:spPr>
            <a:xfrm>
              <a:off x="5542201"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0" name="Free Form 11">
              <a:extLst>
                <a:ext uri="{FF2B5EF4-FFF2-40B4-BE49-F238E27FC236}">
                  <a16:creationId xmlns:a16="http://schemas.microsoft.com/office/drawing/2014/main" id="{E3A959B8-456F-46C5-8DBC-14D8EAFA266B}"/>
                </a:ext>
              </a:extLst>
            </p:cNvPr>
            <p:cNvSpPr/>
            <p:nvPr/>
          </p:nvSpPr>
          <p:spPr>
            <a:xfrm>
              <a:off x="775321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bg2"/>
            </a:solidFill>
            <a:ln cap="flat" cmpd="sng" w="0">
              <a:noFill/>
              <a:prstDash val="solid"/>
              <a:miter lim="800000"/>
            </a:ln>
          </p:spPr>
          <p:txBody>
            <a:bodyPr anchor="ctr">
              <a:spAutoFit/>
            </a:bodyPr>
            <a:lstStyle/>
            <a:p>
              <a:pPr algn="ctr"/>
              <a:endParaRPr lang="en-US"/>
            </a:p>
          </p:txBody>
        </p:sp>
        <p:sp>
          <p:nvSpPr>
            <p:cNvPr id="61" name="Free Form 12">
              <a:extLst>
                <a:ext uri="{FF2B5EF4-FFF2-40B4-BE49-F238E27FC236}">
                  <a16:creationId xmlns:a16="http://schemas.microsoft.com/office/drawing/2014/main" id="{E8E93C2D-FE85-4761-8859-A7A75C446E7D}"/>
                </a:ext>
              </a:extLst>
            </p:cNvPr>
            <p:cNvSpPr/>
            <p:nvPr/>
          </p:nvSpPr>
          <p:spPr>
            <a:xfrm>
              <a:off x="771875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2" name="Free Form 13">
              <a:extLst>
                <a:ext uri="{FF2B5EF4-FFF2-40B4-BE49-F238E27FC236}">
                  <a16:creationId xmlns:a16="http://schemas.microsoft.com/office/drawing/2014/main" id="{14503DEA-B282-4D8B-8DD3-EA8F944835FF}"/>
                </a:ext>
              </a:extLst>
            </p:cNvPr>
            <p:cNvSpPr/>
            <p:nvPr/>
          </p:nvSpPr>
          <p:spPr>
            <a:xfrm>
              <a:off x="10035245" y="3807253"/>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63" name="Free Form 14">
              <a:extLst>
                <a:ext uri="{FF2B5EF4-FFF2-40B4-BE49-F238E27FC236}">
                  <a16:creationId xmlns:a16="http://schemas.microsoft.com/office/drawing/2014/main" id="{E077B286-7354-4143-8F27-D3CC8F4FEB5E}"/>
                </a:ext>
              </a:extLst>
            </p:cNvPr>
            <p:cNvSpPr/>
            <p:nvPr/>
          </p:nvSpPr>
          <p:spPr>
            <a:xfrm>
              <a:off x="10026258" y="3768737"/>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5" name="Free Form 21">
              <a:extLst>
                <a:ext uri="{FF2B5EF4-FFF2-40B4-BE49-F238E27FC236}">
                  <a16:creationId xmlns:a16="http://schemas.microsoft.com/office/drawing/2014/main" id="{625DDF0A-2397-4629-A4FC-D03B670BC54E}"/>
                </a:ext>
              </a:extLst>
            </p:cNvPr>
            <p:cNvSpPr/>
            <p:nvPr/>
          </p:nvSpPr>
          <p:spPr>
            <a:xfrm>
              <a:off x="2285105"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7" name="Free Form 27">
              <a:extLst>
                <a:ext uri="{FF2B5EF4-FFF2-40B4-BE49-F238E27FC236}">
                  <a16:creationId xmlns:a16="http://schemas.microsoft.com/office/drawing/2014/main" id="{5BE87AEB-2DD1-43CD-8ECF-3F688B85BFA0}"/>
                </a:ext>
              </a:extLst>
            </p:cNvPr>
            <p:cNvSpPr/>
            <p:nvPr/>
          </p:nvSpPr>
          <p:spPr>
            <a:xfrm>
              <a:off x="4461661"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8" name="Free Form 28">
              <a:extLst>
                <a:ext uri="{FF2B5EF4-FFF2-40B4-BE49-F238E27FC236}">
                  <a16:creationId xmlns:a16="http://schemas.microsoft.com/office/drawing/2014/main" id="{61FEA5EB-7577-4D4D-BCF0-4096B00938D9}"/>
                </a:ext>
              </a:extLst>
            </p:cNvPr>
            <p:cNvSpPr/>
            <p:nvPr/>
          </p:nvSpPr>
          <p:spPr>
            <a:xfrm>
              <a:off x="6638216"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9" name="Free Form 29">
              <a:extLst>
                <a:ext uri="{FF2B5EF4-FFF2-40B4-BE49-F238E27FC236}">
                  <a16:creationId xmlns:a16="http://schemas.microsoft.com/office/drawing/2014/main" id="{0F103FAB-1D44-4D68-92AF-81888BE0A9D8}"/>
                </a:ext>
              </a:extLst>
            </p:cNvPr>
            <p:cNvSpPr/>
            <p:nvPr/>
          </p:nvSpPr>
          <p:spPr>
            <a:xfrm>
              <a:off x="8879761"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4" name="Free Form 5">
              <a:extLst>
                <a:ext uri="{FF2B5EF4-FFF2-40B4-BE49-F238E27FC236}">
                  <a16:creationId xmlns:a16="http://schemas.microsoft.com/office/drawing/2014/main" id="{9F463EF4-280E-48DF-862C-1194C814812D}"/>
                </a:ext>
              </a:extLst>
            </p:cNvPr>
            <p:cNvSpPr/>
            <p:nvPr/>
          </p:nvSpPr>
          <p:spPr>
            <a:xfrm>
              <a:off x="1223550"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3"/>
            </a:solidFill>
            <a:ln cap="flat" cmpd="sng" w="0">
              <a:noFill/>
              <a:prstDash val="solid"/>
              <a:miter lim="800000"/>
            </a:ln>
          </p:spPr>
          <p:txBody>
            <a:bodyPr anchor="ctr">
              <a:spAutoFit/>
            </a:bodyPr>
            <a:lstStyle/>
            <a:p>
              <a:pPr algn="ctr"/>
              <a:endParaRPr lang="en-US"/>
            </a:p>
          </p:txBody>
        </p:sp>
      </p:grpSp>
      <p:sp>
        <p:nvSpPr>
          <p:cNvPr id="73" name="TextBox 72">
            <a:extLst>
              <a:ext uri="{FF2B5EF4-FFF2-40B4-BE49-F238E27FC236}">
                <a16:creationId xmlns:a16="http://schemas.microsoft.com/office/drawing/2014/main" id="{D81AB088-D56A-4A28-9CC5-3208818A2871}"/>
              </a:ext>
            </a:extLst>
          </p:cNvPr>
          <p:cNvSpPr txBox="1"/>
          <p:nvPr/>
        </p:nvSpPr>
        <p:spPr>
          <a:xfrm>
            <a:off x="10136157" y="4952569"/>
            <a:ext cx="969706" cy="461665"/>
          </a:xfrm>
          <a:prstGeom prst="rect">
            <a:avLst/>
          </a:prstGeom>
          <a:noFill/>
        </p:spPr>
        <p:txBody>
          <a:bodyPr rtlCol="0" wrap="square">
            <a:spAutoFit/>
          </a:bodyPr>
          <a:lstStyle/>
          <a:p txid="2726d68fefc77d1a17e18e6e71078cf5">
            <a:r>
              <a:rPr dirty="0" lang="en-NO" sz="2400">
                <a:solidFill>
                  <a:schemeClr val="tx1"/>
                </a:solidFill>
                <a:latin charset="-79" pitchFamily="2" typeface="Rubik"/>
                <a:cs charset="-79" pitchFamily="2" typeface="Rubik"/>
              </a:rPr>
              <a:t>2020</a:t>
            </a:r>
          </a:p>
        </p:txBody>
      </p:sp>
      <p:sp>
        <p:nvSpPr>
          <p:cNvPr id="74" name="TextBox 73">
            <a:extLst>
              <a:ext uri="{FF2B5EF4-FFF2-40B4-BE49-F238E27FC236}">
                <a16:creationId xmlns:a16="http://schemas.microsoft.com/office/drawing/2014/main" id="{1A0603E6-DD6C-4954-927B-E181CE207B8D}"/>
              </a:ext>
            </a:extLst>
          </p:cNvPr>
          <p:cNvSpPr txBox="1"/>
          <p:nvPr/>
        </p:nvSpPr>
        <p:spPr>
          <a:xfrm>
            <a:off x="7909215" y="4956223"/>
            <a:ext cx="902288" cy="461665"/>
          </a:xfrm>
          <a:prstGeom prst="rect">
            <a:avLst/>
          </a:prstGeom>
          <a:noFill/>
        </p:spPr>
        <p:txBody>
          <a:bodyPr rtlCol="0" wrap="square">
            <a:spAutoFit/>
          </a:bodyPr>
          <a:lstStyle/>
          <a:p txid="4339ad3cb5cdfc6c1f32a76768ceb574">
            <a:r>
              <a:rPr dirty="0" lang="en-NO" sz="2400">
                <a:solidFill>
                  <a:schemeClr val="tx1"/>
                </a:solidFill>
                <a:latin charset="-79" pitchFamily="2" typeface="Rubik"/>
                <a:cs charset="-79" pitchFamily="2" typeface="Rubik"/>
              </a:rPr>
              <a:t>2019</a:t>
            </a:r>
          </a:p>
        </p:txBody>
      </p:sp>
      <p:sp>
        <p:nvSpPr>
          <p:cNvPr id="75" name="TextBox 74">
            <a:extLst>
              <a:ext uri="{FF2B5EF4-FFF2-40B4-BE49-F238E27FC236}">
                <a16:creationId xmlns:a16="http://schemas.microsoft.com/office/drawing/2014/main" id="{35C6166F-513D-4052-A09E-64432EED6DD1}"/>
              </a:ext>
            </a:extLst>
          </p:cNvPr>
          <p:cNvSpPr txBox="1"/>
          <p:nvPr/>
        </p:nvSpPr>
        <p:spPr>
          <a:xfrm>
            <a:off x="5753126" y="4927140"/>
            <a:ext cx="902288" cy="461665"/>
          </a:xfrm>
          <a:prstGeom prst="rect">
            <a:avLst/>
          </a:prstGeom>
          <a:noFill/>
        </p:spPr>
        <p:txBody>
          <a:bodyPr rtlCol="0" wrap="square">
            <a:spAutoFit/>
          </a:bodyPr>
          <a:lstStyle/>
          <a:p txid="4ac7776cf86374f6a8cbbd1c02f5528d">
            <a:r>
              <a:rPr dirty="0" lang="en-NO" sz="2400">
                <a:solidFill>
                  <a:schemeClr val="tx1"/>
                </a:solidFill>
                <a:latin charset="-79" pitchFamily="2" typeface="Rubik"/>
                <a:cs charset="-79" pitchFamily="2" typeface="Rubik"/>
              </a:rPr>
              <a:t>2018</a:t>
            </a:r>
          </a:p>
        </p:txBody>
      </p:sp>
      <p:sp>
        <p:nvSpPr>
          <p:cNvPr id="76" name="TextBox 75">
            <a:extLst>
              <a:ext uri="{FF2B5EF4-FFF2-40B4-BE49-F238E27FC236}">
                <a16:creationId xmlns:a16="http://schemas.microsoft.com/office/drawing/2014/main" id="{CB6DB9F5-878B-4BAF-A9A8-A5E120DA681B}"/>
              </a:ext>
            </a:extLst>
          </p:cNvPr>
          <p:cNvSpPr txBox="1"/>
          <p:nvPr/>
        </p:nvSpPr>
        <p:spPr>
          <a:xfrm>
            <a:off x="3566335" y="4927140"/>
            <a:ext cx="902288" cy="461665"/>
          </a:xfrm>
          <a:prstGeom prst="rect">
            <a:avLst/>
          </a:prstGeom>
          <a:noFill/>
        </p:spPr>
        <p:txBody>
          <a:bodyPr rtlCol="0" wrap="square">
            <a:spAutoFit/>
          </a:bodyPr>
          <a:lstStyle/>
          <a:p txid="f45bce00d721741c76e555d1e0d701ce">
            <a:r>
              <a:rPr dirty="0" lang="nb-NO" sz="2400">
                <a:solidFill>
                  <a:schemeClr val="tx1"/>
                </a:solidFill>
                <a:latin charset="-79" pitchFamily="2" typeface="Rubik"/>
                <a:cs charset="-79" pitchFamily="2" typeface="Rubik"/>
              </a:rPr>
              <a:t>2017</a:t>
            </a:r>
            <a:endParaRPr dirty="0" lang="en-NO" sz="2400">
              <a:solidFill>
                <a:schemeClr val="tx1"/>
              </a:solidFill>
              <a:latin charset="-79" pitchFamily="2" typeface="Rubik"/>
              <a:cs charset="-79" pitchFamily="2" typeface="Rubik"/>
            </a:endParaRPr>
          </a:p>
        </p:txBody>
      </p:sp>
      <p:sp>
        <p:nvSpPr>
          <p:cNvPr id="77" name="TextBox 76">
            <a:extLst>
              <a:ext uri="{FF2B5EF4-FFF2-40B4-BE49-F238E27FC236}">
                <a16:creationId xmlns:a16="http://schemas.microsoft.com/office/drawing/2014/main" id="{E05D2287-2320-4DAA-A1D8-AFB8633DB6ED}"/>
              </a:ext>
            </a:extLst>
          </p:cNvPr>
          <p:cNvSpPr txBox="1"/>
          <p:nvPr/>
        </p:nvSpPr>
        <p:spPr>
          <a:xfrm>
            <a:off x="1379770" y="4951251"/>
            <a:ext cx="902288" cy="461665"/>
          </a:xfrm>
          <a:prstGeom prst="rect">
            <a:avLst/>
          </a:prstGeom>
          <a:noFill/>
        </p:spPr>
        <p:txBody>
          <a:bodyPr rtlCol="0" wrap="square">
            <a:spAutoFit/>
          </a:bodyPr>
          <a:lstStyle/>
          <a:p txid="762a845098b246fd6446390227b73922">
            <a:r>
              <a:rPr dirty="0" lang="en-NO" sz="2400">
                <a:solidFill>
                  <a:schemeClr val="tx1"/>
                </a:solidFill>
                <a:latin charset="-79" pitchFamily="2" typeface="Rubik"/>
                <a:cs charset="-79" pitchFamily="2" typeface="Rubik"/>
              </a:rPr>
              <a:t>2016</a:t>
            </a:r>
            <a:r>
              <a:rPr dirty="0" lang="nb-NO" sz="2400">
                <a:solidFill>
                  <a:schemeClr val="tx1"/>
                </a:solidFill>
                <a:latin charset="-79" pitchFamily="2" typeface="Rubik"/>
                <a:cs charset="-79" pitchFamily="2" typeface="Rubik"/>
              </a:rPr>
            </a:r>
            <a:endParaRPr dirty="0" lang="en-NO" sz="2400">
              <a:solidFill>
                <a:schemeClr val="tx1"/>
              </a:solidFill>
              <a:latin charset="-79" pitchFamily="2" typeface="Rubik"/>
              <a:cs charset="-79" pitchFamily="2" typeface="Rubik"/>
            </a:endParaRPr>
          </a:p>
        </p:txBody>
      </p:sp>
      <p:sp>
        <p:nvSpPr>
          <p:cNvPr id="80" name="Rectangle: Rounded Corners 79">
            <a:extLst>
              <a:ext uri="{FF2B5EF4-FFF2-40B4-BE49-F238E27FC236}">
                <a16:creationId xmlns:a16="http://schemas.microsoft.com/office/drawing/2014/main" id="{84A50B7B-0D1C-4C69-9510-D5CCC3611A65}"/>
              </a:ext>
            </a:extLst>
          </p:cNvPr>
          <p:cNvSpPr/>
          <p:nvPr/>
        </p:nvSpPr>
        <p:spPr>
          <a:xfrm>
            <a:off x="8661115" y="3912326"/>
            <a:ext cx="214884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1A46555-E456-431C-9D51-AEDD115C7442}"/>
                  </a:ext>
                </a:extLst>
              </p14:cNvPr>
              <p14:cNvContentPartPr/>
              <p14:nvPr/>
            </p14:nvContentPartPr>
            <p14:xfrm>
              <a:off x="9751231" y="4764741"/>
              <a:ext cx="19440" cy="360"/>
            </p14:xfrm>
          </p:contentPart>
        </mc:Choice>
        <mc:Fallback xmlns="">
          <p:pic>
            <p:nvPicPr>
              <p:cNvPr id="15" name="Ink 14">
                <a:extLst>
                  <a:ext uri="{FF2B5EF4-FFF2-40B4-BE49-F238E27FC236}">
                    <a16:creationId xmlns:a16="http://schemas.microsoft.com/office/drawing/2014/main" id="{C1A46555-E456-431C-9D51-AEDD115C7442}"/>
                  </a:ext>
                </a:extLst>
              </p:cNvPr>
              <p:cNvPicPr/>
              <p:nvPr/>
            </p:nvPicPr>
            <p:blipFill>
              <a:blip r:embed="rId5"/>
              <a:stretch>
                <a:fillRect/>
              </a:stretch>
            </p:blipFill>
            <p:spPr>
              <a:xfrm>
                <a:off x="9742231" y="4755741"/>
                <a:ext cx="37080" cy="18000"/>
              </a:xfrm>
              <a:prstGeom prst="rect">
                <a:avLst/>
              </a:prstGeom>
            </p:spPr>
          </p:pic>
        </mc:Fallback>
      </mc:AlternateContent>
      <p:sp>
        <p:nvSpPr>
          <p:cNvPr id="78" name="Rectangle 4">
            <a:extLst>
              <a:ext uri="{FF2B5EF4-FFF2-40B4-BE49-F238E27FC236}">
                <a16:creationId xmlns:a16="http://schemas.microsoft.com/office/drawing/2014/main" id="{0A2A6912-5CDD-4A47-86DA-356536A5EA4A}"/>
              </a:ext>
            </a:extLst>
          </p:cNvPr>
          <p:cNvSpPr/>
          <p:nvPr/>
        </p:nvSpPr>
        <p:spPr>
          <a:xfrm>
            <a:off x="1742506" y="4676490"/>
            <a:ext cx="8686800" cy="167686"/>
          </a:xfrm>
          <a:prstGeom prst="rect">
            <a:avLst/>
          </a:prstGeom>
          <a:solidFill>
            <a:schemeClr val="accent1"/>
          </a:solidFill>
          <a:ln cap="flat" cmpd="sng" w="0">
            <a:noFill/>
            <a:prstDash val="solid"/>
            <a:miter lim="800000"/>
          </a:ln>
        </p:spPr>
        <p:txBody>
          <a:bodyPr anchor="ctr" wrap="square">
            <a:spAutoFit/>
          </a:bodyPr>
          <a:lstStyle/>
          <a:p>
            <a:pPr algn="ctr"/>
            <a:endParaRPr dirty="0" lang="en-US"/>
          </a:p>
        </p:txBody>
      </p:sp>
      <p:sp>
        <p:nvSpPr>
          <p:cNvPr id="6" name="Rectangle: Rounded Corners 5">
            <a:extLst>
              <a:ext uri="{FF2B5EF4-FFF2-40B4-BE49-F238E27FC236}">
                <a16:creationId xmlns:a16="http://schemas.microsoft.com/office/drawing/2014/main" id="{0E010CC6-949C-4E28-A49B-37B8C3F25849}"/>
              </a:ext>
            </a:extLst>
          </p:cNvPr>
          <p:cNvSpPr/>
          <p:nvPr/>
        </p:nvSpPr>
        <p:spPr>
          <a:xfrm>
            <a:off x="5076726" y="390743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81" name="Free Form 15">
            <a:extLst>
              <a:ext uri="{FF2B5EF4-FFF2-40B4-BE49-F238E27FC236}">
                <a16:creationId xmlns:a16="http://schemas.microsoft.com/office/drawing/2014/main" id="{1ACFC212-8C87-4491-92F1-C3007476B672}"/>
              </a:ext>
            </a:extLst>
          </p:cNvPr>
          <p:cNvSpPr/>
          <p:nvPr/>
        </p:nvSpPr>
        <p:spPr>
          <a:xfrm>
            <a:off x="5971519" y="4268478"/>
            <a:ext cx="249477" cy="283959"/>
          </a:xfrm>
          <a:custGeom>
            <a:avLst/>
            <a:gdLst/>
            <a:ahLst/>
            <a:cxnLst/>
            <a:rect b="0" l="0" r="0" t="0"/>
            <a:pathLst>
              <a:path h="283958" w="249477">
                <a:moveTo>
                  <a:pt x="249477" y="91153"/>
                </a:moveTo>
                <a:lnTo>
                  <a:pt x="242585" y="0"/>
                </a:lnTo>
                <a:lnTo>
                  <a:pt x="6892" y="0"/>
                </a:lnTo>
                <a:lnTo>
                  <a:pt x="0" y="91153"/>
                </a:lnTo>
                <a:cubicBezTo>
                  <a:pt x="69251" y="114972"/>
                  <a:pt x="124738" y="218980"/>
                  <a:pt x="124738" y="283958"/>
                </a:cubicBezTo>
                <a:cubicBezTo>
                  <a:pt x="124738" y="218980"/>
                  <a:pt x="180219" y="114972"/>
                  <a:pt x="249477" y="91153"/>
                </a:cubicBezTo>
                <a:close/>
              </a:path>
            </a:pathLst>
          </a:custGeom>
          <a:solidFill>
            <a:schemeClr val="accent1"/>
          </a:solidFill>
          <a:ln cap="flat" cmpd="sng" w="0">
            <a:solidFill>
              <a:schemeClr val="accent1"/>
            </a:solidFill>
            <a:prstDash val="solid"/>
            <a:miter lim="800000"/>
          </a:ln>
        </p:spPr>
        <p:txBody>
          <a:bodyPr anchor="ctr">
            <a:spAutoFit/>
          </a:bodyPr>
          <a:lstStyle/>
          <a:p>
            <a:pPr algn="ctr"/>
            <a:endParaRPr dirty="0" lang="en-US"/>
          </a:p>
        </p:txBody>
      </p:sp>
      <p:sp>
        <p:nvSpPr>
          <p:cNvPr id="79" name="Oval 78">
            <a:extLst>
              <a:ext uri="{FF2B5EF4-FFF2-40B4-BE49-F238E27FC236}">
                <a16:creationId xmlns:a16="http://schemas.microsoft.com/office/drawing/2014/main" id="{4C487CC8-104F-469B-8698-5FA0C910723E}"/>
              </a:ext>
            </a:extLst>
          </p:cNvPr>
          <p:cNvSpPr/>
          <p:nvPr/>
        </p:nvSpPr>
        <p:spPr>
          <a:xfrm>
            <a:off x="9580127" y="4609043"/>
            <a:ext cx="342208" cy="34220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NO"/>
          </a:p>
        </p:txBody>
      </p:sp>
      <p:sp>
        <p:nvSpPr>
          <p:cNvPr id="34" name="Rectangle: Rounded Corners 33">
            <a:extLst>
              <a:ext uri="{FF2B5EF4-FFF2-40B4-BE49-F238E27FC236}">
                <a16:creationId xmlns:a16="http://schemas.microsoft.com/office/drawing/2014/main" id="{6048E38A-D230-44F7-9F9D-8557FDE6E839}"/>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5" name="TextBox 34">
            <a:extLst>
              <a:ext uri="{FF2B5EF4-FFF2-40B4-BE49-F238E27FC236}">
                <a16:creationId xmlns:a16="http://schemas.microsoft.com/office/drawing/2014/main" id="{A4D8721F-26FD-40E1-904D-2E09FFCA9EC4}"/>
              </a:ext>
            </a:extLst>
          </p:cNvPr>
          <p:cNvSpPr txBox="1"/>
          <p:nvPr/>
        </p:nvSpPr>
        <p:spPr>
          <a:xfrm>
            <a:off x="2049666" y="2149714"/>
            <a:ext cx="4046334"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Tree>
    <p:custDataLst>
      <p:tags r:id="rId1"/>
    </p:custDataLst>
    <p:extLst>
      <p:ext uri="{BB962C8B-B14F-4D97-AF65-F5344CB8AC3E}">
        <p14:creationId xmlns:p14="http://schemas.microsoft.com/office/powerpoint/2010/main" val="782463419"/>
      </p:ext>
    </p:extLst>
  </p:cSld>
  <p:clrMapOvr>
    <a:masterClrMapping/>
  </p:clrMapOvr>
  <mc:AlternateContent xmlns:mc="http://schemas.openxmlformats.org/markup-compatibility/2006">
    <mc:Choice xmlns:p159="http://schemas.microsoft.com/office/powerpoint/2015/09/main" Requires="p159">
      <p:transition advTm="27720" spd="slow">
        <p159:morph option="byObject"/>
      </p:transition>
    </mc:Choice>
    <mc:Fallback>
      <p:transition advTm="27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4"/>
                                        </p:tgtEl>
                                        <p:attrNameLst>
                                          <p:attrName>style.visibility</p:attrName>
                                        </p:attrNameLst>
                                      </p:cBhvr>
                                      <p:to>
                                        <p:strVal val="visible"/>
                                      </p:to>
                                    </p:set>
                                    <p:animEffect filter="fade" transition="in">
                                      <p:cBhvr>
                                        <p:cTn dur="500" id="10"/>
                                        <p:tgtEl>
                                          <p:spTgt spid="34"/>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80"/>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79"/>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6"/>
                                        </p:tgtEl>
                                        <p:attrNameLst>
                                          <p:attrName>style.visibility</p:attrName>
                                        </p:attrNameLst>
                                      </p:cBhvr>
                                      <p:to>
                                        <p:strVal val="visible"/>
                                      </p:to>
                                    </p:set>
                                    <p:animEffect filter="fade" transition="in">
                                      <p:cBhvr>
                                        <p:cTn dur="500" id="21"/>
                                        <p:tgtEl>
                                          <p:spTgt spid="6"/>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81"/>
                                        </p:tgtEl>
                                        <p:attrNameLst>
                                          <p:attrName>style.visibility</p:attrName>
                                        </p:attrNameLst>
                                      </p:cBhvr>
                                      <p:to>
                                        <p:strVal val="visible"/>
                                      </p:to>
                                    </p:set>
                                    <p:animEffect filter="fade" transition="in">
                                      <p:cBhvr>
                                        <p:cTn dur="500" id="24"/>
                                        <p:tgtEl>
                                          <p:spTgt spid="81"/>
                                        </p:tgtEl>
                                      </p:cBhvr>
                                    </p:animEffect>
                                  </p:childTnLst>
                                </p:cTn>
                              </p:par>
                              <p:par>
                                <p:cTn fill="hold" grpId="1" id="25" nodeType="withEffect" presetClass="entr" presetID="1" presetSubtype="0">
                                  <p:stCondLst>
                                    <p:cond delay="0"/>
                                  </p:stCondLst>
                                  <p:childTnLst>
                                    <p:set>
                                      <p:cBhvr>
                                        <p:cTn dur="1" fill="hold" id="26">
                                          <p:stCondLst>
                                            <p:cond delay="0"/>
                                          </p:stCondLst>
                                        </p:cTn>
                                        <p:tgtEl>
                                          <p:spTgt spid="78"/>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35"/>
                                        </p:tgtEl>
                                        <p:attrNameLst>
                                          <p:attrName>style.visibility</p:attrName>
                                        </p:attrNameLst>
                                      </p:cBhvr>
                                      <p:to>
                                        <p:strVal val="visible"/>
                                      </p:to>
                                    </p:set>
                                    <p:animEffect filter="fade" transition="in">
                                      <p:cBhvr>
                                        <p:cTn dur="500" id="31"/>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8"/>
      <p:bldP animBg="1" grpId="0" spid="80"/>
      <p:bldP animBg="1" grpId="1" spid="78"/>
      <p:bldP animBg="1" grpId="0" spid="6"/>
      <p:bldP animBg="1" grpId="0" spid="81"/>
      <p:bldP animBg="1" grpId="0" spid="79"/>
      <p:bldP animBg="1" grpId="0" spid="34"/>
      <p:bldP grpId="0" spid="3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20" name="Rectangle: Rounded Corners 19">
            <a:extLst>
              <a:ext uri="{FF2B5EF4-FFF2-40B4-BE49-F238E27FC236}">
                <a16:creationId xmlns:a16="http://schemas.microsoft.com/office/drawing/2014/main" id="{4A339573-0B1A-4A59-80BF-6B4935786D26}"/>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1" name="Rectangle: Rounded Corners 20">
            <a:extLst>
              <a:ext uri="{FF2B5EF4-FFF2-40B4-BE49-F238E27FC236}">
                <a16:creationId xmlns:a16="http://schemas.microsoft.com/office/drawing/2014/main" id="{CA901570-CB24-42F1-9D39-853A2A2E1116}"/>
              </a:ext>
            </a:extLst>
          </p:cNvPr>
          <p:cNvSpPr/>
          <p:nvPr/>
        </p:nvSpPr>
        <p:spPr>
          <a:xfrm>
            <a:off x="3060662" y="426114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p:sp>
        <p:nvSpPr>
          <p:cNvPr id="22" name="Rectangle: Rounded Corners 21">
            <a:extLst>
              <a:ext uri="{FF2B5EF4-FFF2-40B4-BE49-F238E27FC236}">
                <a16:creationId xmlns:a16="http://schemas.microsoft.com/office/drawing/2014/main" id="{15FDE8B0-F47A-4326-9E0F-D6321B9EE9CD}"/>
              </a:ext>
            </a:extLst>
          </p:cNvPr>
          <p:cNvSpPr/>
          <p:nvPr/>
        </p:nvSpPr>
        <p:spPr>
          <a:xfrm>
            <a:off x="3060662" y="3669446"/>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23" name="Rectangle: Rounded Corners 22">
            <a:extLst>
              <a:ext uri="{FF2B5EF4-FFF2-40B4-BE49-F238E27FC236}">
                <a16:creationId xmlns:a16="http://schemas.microsoft.com/office/drawing/2014/main" id="{B6C75B35-9E42-4458-892C-2C56ED59E45A}"/>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4" name="TextBox 23">
            <a:extLst>
              <a:ext uri="{FF2B5EF4-FFF2-40B4-BE49-F238E27FC236}">
                <a16:creationId xmlns:a16="http://schemas.microsoft.com/office/drawing/2014/main" id="{E0DE1F8C-1A25-424B-B5C3-19970A262BCE}"/>
              </a:ext>
            </a:extLst>
          </p:cNvPr>
          <p:cNvSpPr txBox="1"/>
          <p:nvPr/>
        </p:nvSpPr>
        <p:spPr>
          <a:xfrm>
            <a:off x="2322094" y="2149714"/>
            <a:ext cx="3773905"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
        <p:nvSpPr>
          <p:cNvPr id="25" name="Rectangle: Rounded Corners 24">
            <a:extLst>
              <a:ext uri="{FF2B5EF4-FFF2-40B4-BE49-F238E27FC236}">
                <a16:creationId xmlns:a16="http://schemas.microsoft.com/office/drawing/2014/main" id="{90918589-B452-46B3-8E2B-7F488702F5B6}"/>
              </a:ext>
            </a:extLst>
          </p:cNvPr>
          <p:cNvSpPr/>
          <p:nvPr/>
        </p:nvSpPr>
        <p:spPr>
          <a:xfrm>
            <a:off x="7160238" y="3669446"/>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nb-NO" sz="2400">
                <a:solidFill>
                  <a:schemeClr val="bg1"/>
                </a:solidFill>
                <a:latin charset="-79" panose="02000604000000020004" pitchFamily="2" typeface="Rubik"/>
                <a:cs charset="-79" panose="02000604000000020004" pitchFamily="2" typeface="Rubik"/>
              </a:rPr>
              <a:t>L'année dernière</a:t>
            </a:r>
            <a:endParaRPr dirty="0" lang="en-US" sz="2400">
              <a:solidFill>
                <a:schemeClr val="bg1"/>
              </a:solidFill>
              <a:latin charset="-79" panose="02000604000000020004" pitchFamily="2" typeface="Rubik"/>
              <a:cs charset="-79" panose="02000604000000020004" pitchFamily="2" typeface="Rubik"/>
            </a:endParaRPr>
          </a:p>
        </p:txBody>
      </p:sp>
      <p:sp>
        <p:nvSpPr>
          <p:cNvPr id="26" name="Rectangle: Rounded Corners 25">
            <a:extLst>
              <a:ext uri="{FF2B5EF4-FFF2-40B4-BE49-F238E27FC236}">
                <a16:creationId xmlns:a16="http://schemas.microsoft.com/office/drawing/2014/main" id="{01C5FCD8-0D5B-4BB9-B585-6A108F03BB53}"/>
              </a:ext>
            </a:extLst>
          </p:cNvPr>
          <p:cNvSpPr/>
          <p:nvPr/>
        </p:nvSpPr>
        <p:spPr>
          <a:xfrm>
            <a:off x="7160238" y="4248463"/>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72dcfc17fc55dbddaf505c5e0e1d349">
            <a:pPr algn="ctr"/>
            <a:r>
              <a:rPr lang="nb-NO" sz="2400">
                <a:solidFill>
                  <a:schemeClr val="bg1"/>
                </a:solidFill>
                <a:latin charset="-79" panose="02000604000000020004" pitchFamily="2" typeface="Rubik"/>
                <a:cs charset="-79" panose="02000604000000020004" pitchFamily="2" typeface="Rubik"/>
              </a:rPr>
              <a:t>Mois dernier</a:t>
            </a:r>
            <a:endParaRPr dirty="0" lang="en-US" sz="2400">
              <a:solidFill>
                <a:schemeClr val="bg1"/>
              </a:solidFill>
              <a:latin charset="-79" panose="02000604000000020004" pitchFamily="2" typeface="Rubik"/>
              <a:cs charset="-79" panose="02000604000000020004" pitchFamily="2" typeface="Rubik"/>
            </a:endParaRPr>
          </a:p>
        </p:txBody>
      </p:sp>
      <p:sp>
        <p:nvSpPr>
          <p:cNvPr id="27" name="Rectangle: Rounded Corners 26">
            <a:extLst>
              <a:ext uri="{FF2B5EF4-FFF2-40B4-BE49-F238E27FC236}">
                <a16:creationId xmlns:a16="http://schemas.microsoft.com/office/drawing/2014/main" id="{3F4299A3-3BB8-47DA-BA82-EA7C6BA67459}"/>
              </a:ext>
            </a:extLst>
          </p:cNvPr>
          <p:cNvSpPr/>
          <p:nvPr/>
        </p:nvSpPr>
        <p:spPr>
          <a:xfrm>
            <a:off x="7160238" y="4827479"/>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f7b7de2529ab438d816890ac4fff4df">
            <a:pPr algn="ctr"/>
            <a:r>
              <a:rPr lang="nb-NO" sz="2400">
                <a:solidFill>
                  <a:schemeClr val="bg1"/>
                </a:solidFill>
                <a:latin charset="-79" panose="02000604000000020004" pitchFamily="2" typeface="Rubik"/>
                <a:cs charset="-79" panose="02000604000000020004" pitchFamily="2" typeface="Rubik"/>
              </a:rPr>
              <a:t>Ce trimestre</a:t>
            </a:r>
            <a:endParaRPr dirty="0" lang="en-US" sz="2400">
              <a:solidFill>
                <a:schemeClr val="bg1"/>
              </a:solidFill>
              <a:latin charset="-79" panose="02000604000000020004" pitchFamily="2" typeface="Rubik"/>
              <a:cs charset="-79" panose="02000604000000020004" pitchFamily="2" typeface="Rubik"/>
            </a:endParaRPr>
          </a:p>
        </p:txBody>
      </p:sp>
      <p:sp>
        <p:nvSpPr>
          <p:cNvPr id="28" name="TextBox 27">
            <a:extLst>
              <a:ext uri="{FF2B5EF4-FFF2-40B4-BE49-F238E27FC236}">
                <a16:creationId xmlns:a16="http://schemas.microsoft.com/office/drawing/2014/main" id="{0A043D2C-73D9-4CB0-A0F2-379E8329F85E}"/>
              </a:ext>
            </a:extLst>
          </p:cNvPr>
          <p:cNvSpPr txBox="1"/>
          <p:nvPr/>
        </p:nvSpPr>
        <p:spPr>
          <a:xfrm>
            <a:off x="6485021" y="2174243"/>
            <a:ext cx="3657313" cy="1200329"/>
          </a:xfrm>
          <a:prstGeom prst="rect">
            <a:avLst/>
          </a:prstGeom>
          <a:noFill/>
        </p:spPr>
        <p:txBody>
          <a:bodyPr rtlCol="0" wrap="square">
            <a:spAutoFit/>
          </a:bodyPr>
          <a:lstStyle/>
          <a:p txid="6444dd80e0efcebb6840303ebc507c03">
            <a:pPr indent="-342900" marL="342900">
              <a:buClr>
                <a:schemeClr val="accent2"/>
              </a:buClr>
              <a:buFont charset="0" panose="020B0604020202020204" pitchFamily="34" typeface="Arial"/>
              <a:buChar char="•"/>
            </a:pPr>
            <a:r>
              <a:rPr lang="en-US" sz="2400">
                <a:solidFill>
                  <a:schemeClr val="tx1"/>
                </a:solidFill>
                <a:latin typeface="+mn-lt"/>
              </a:rPr>
              <a:t>Défini par rapport à la date de réalisation de l'analyse</a:t>
            </a:r>
            <a:r>
              <a:rPr lang="en-US" sz="2400">
                <a:solidFill>
                  <a:schemeClr val="accent2"/>
                </a:solidFill>
                <a:latin typeface="+mj-lt"/>
              </a:rPr>
            </a:r>
            <a:r>
              <a:rPr lang="en-US" sz="2400">
                <a:solidFill>
                  <a:schemeClr val="tx1"/>
                </a:solidFill>
                <a:latin typeface="+mn-lt"/>
              </a:rPr>
            </a:r>
            <a:endParaRPr lang="es-ES" sz="2400">
              <a:solidFill>
                <a:schemeClr val="tx1"/>
              </a:solidFill>
              <a:latin typeface="+mn-lt"/>
            </a:endParaRPr>
          </a:p>
        </p:txBody>
      </p:sp>
    </p:spTree>
    <p:custDataLst>
      <p:tags r:id="rId1"/>
    </p:custDataLst>
    <p:extLst>
      <p:ext uri="{BB962C8B-B14F-4D97-AF65-F5344CB8AC3E}">
        <p14:creationId xmlns:p14="http://schemas.microsoft.com/office/powerpoint/2010/main" val="2653818463"/>
      </p:ext>
    </p:extLst>
  </p:cSld>
  <p:clrMapOvr>
    <a:masterClrMapping/>
  </p:clrMapOvr>
  <mc:AlternateContent xmlns:mc="http://schemas.openxmlformats.org/markup-compatibility/2006">
    <mc:Choice xmlns:p159="http://schemas.microsoft.com/office/powerpoint/2015/09/main" Requires="p159">
      <p:transition advTm="16224" spd="slow">
        <p159:morph option="byObject"/>
      </p:transition>
    </mc:Choice>
    <mc:Fallback>
      <p:transition advTm="162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250" id="7"/>
                                        <p:tgtEl>
                                          <p:spTgt spid="2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25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7"/>
                                        </p:tgtEl>
                                        <p:attrNameLst>
                                          <p:attrName>style.visibility</p:attrName>
                                        </p:attrNameLst>
                                      </p:cBhvr>
                                      <p:to>
                                        <p:strVal val="visible"/>
                                      </p:to>
                                    </p:set>
                                    <p:animEffect filter="fade" transition="in">
                                      <p:cBhvr>
                                        <p:cTn dur="250" id="17"/>
                                        <p:tgtEl>
                                          <p:spTgt spid="2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250" id="22"/>
                                        <p:tgtEl>
                                          <p:spTgt spid="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animBg="1" grpId="0" spid="26"/>
      <p:bldP animBg="1" grpId="0" spid="27"/>
      <p:bldP grpId="0" spid="2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18" name="TextBox 17">
            <a:extLst>
              <a:ext uri="{FF2B5EF4-FFF2-40B4-BE49-F238E27FC236}">
                <a16:creationId xmlns:a16="http://schemas.microsoft.com/office/drawing/2014/main" id="{13C3C080-7E2A-4196-8863-ADC57EC5F14C}"/>
              </a:ext>
            </a:extLst>
          </p:cNvPr>
          <p:cNvSpPr txBox="1"/>
          <p:nvPr/>
        </p:nvSpPr>
        <p:spPr>
          <a:xfrm>
            <a:off x="5604748" y="1755112"/>
            <a:ext cx="943522" cy="1323439"/>
          </a:xfrm>
          <a:prstGeom prst="rect">
            <a:avLst/>
          </a:prstGeom>
          <a:noFill/>
        </p:spPr>
        <p:txBody>
          <a:bodyPr rtlCol="0" wrap="square">
            <a:spAutoFit/>
          </a:bodyPr>
          <a:lstStyle/>
          <a:p txid="914ff1aa416ea635f18fa1531d1176a0">
            <a:pPr algn="ctr"/>
            <a:r>
              <a:rPr dirty="0" lang="nb-NO" sz="8000">
                <a:solidFill>
                  <a:schemeClr val="bg2"/>
                </a:solidFill>
              </a:rPr>
              <a:t>=</a:t>
            </a:r>
            <a:endParaRPr dirty="0" lang="en-US" sz="8000">
              <a:solidFill>
                <a:schemeClr val="bg2"/>
              </a:solidFill>
            </a:endParaRPr>
          </a:p>
        </p:txBody>
      </p:sp>
      <p:sp>
        <p:nvSpPr>
          <p:cNvPr id="3" name="TextBox 2">
            <a:extLst>
              <a:ext uri="{FF2B5EF4-FFF2-40B4-BE49-F238E27FC236}">
                <a16:creationId xmlns:a16="http://schemas.microsoft.com/office/drawing/2014/main" id="{B862A2B2-A0F4-4A75-BEF0-565F105C8170}"/>
              </a:ext>
            </a:extLst>
          </p:cNvPr>
          <p:cNvSpPr txBox="1"/>
          <p:nvPr/>
        </p:nvSpPr>
        <p:spPr>
          <a:xfrm>
            <a:off x="2524138" y="4566427"/>
            <a:ext cx="3082142" cy="1200329"/>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3" name="TextBox 12">
            <a:extLst>
              <a:ext uri="{FF2B5EF4-FFF2-40B4-BE49-F238E27FC236}">
                <a16:creationId xmlns:a16="http://schemas.microsoft.com/office/drawing/2014/main" id="{4E3424FE-BBFE-4E78-9894-2232E1957898}"/>
              </a:ext>
            </a:extLst>
          </p:cNvPr>
          <p:cNvSpPr txBox="1"/>
          <p:nvPr/>
        </p:nvSpPr>
        <p:spPr>
          <a:xfrm>
            <a:off x="6548502" y="4566427"/>
            <a:ext cx="3203693" cy="1200329"/>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4" name="Rectangle: Rounded Corners 13">
            <a:extLst>
              <a:ext uri="{FF2B5EF4-FFF2-40B4-BE49-F238E27FC236}">
                <a16:creationId xmlns:a16="http://schemas.microsoft.com/office/drawing/2014/main" id="{F7D7D46D-75DA-42E4-AFA3-B96CD493214D}"/>
              </a:ext>
            </a:extLst>
          </p:cNvPr>
          <p:cNvSpPr/>
          <p:nvPr/>
        </p:nvSpPr>
        <p:spPr>
          <a:xfrm>
            <a:off x="2638173" y="2103378"/>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14">
            <a:extLst>
              <a:ext uri="{FF2B5EF4-FFF2-40B4-BE49-F238E27FC236}">
                <a16:creationId xmlns:a16="http://schemas.microsoft.com/office/drawing/2014/main" id="{07332B1F-4917-4460-8EAF-0156539D6BD4}"/>
              </a:ext>
            </a:extLst>
          </p:cNvPr>
          <p:cNvSpPr/>
          <p:nvPr/>
        </p:nvSpPr>
        <p:spPr>
          <a:xfrm>
            <a:off x="6737749" y="2097978"/>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7B3AFDC7-C146-4CFB-A8B7-F009EF897190}"/>
              </a:ext>
            </a:extLst>
          </p:cNvPr>
          <p:cNvSpPr txBox="1"/>
          <p:nvPr/>
        </p:nvSpPr>
        <p:spPr>
          <a:xfrm>
            <a:off x="5071732" y="1405235"/>
            <a:ext cx="2009554" cy="461665"/>
          </a:xfrm>
          <a:prstGeom prst="rect">
            <a:avLst/>
          </a:prstGeom>
          <a:noFill/>
        </p:spPr>
        <p:txBody>
          <a:bodyPr rtlCol="0" wrap="square">
            <a:spAutoFit/>
          </a:bodyPr>
          <a:lstStyle/>
          <a:p txid="f01f86fd7d374711ca4cc78ae1f403af">
            <a:r>
              <a:rPr lang="es-ES" sz="2400">
                <a:latin typeface="+mn-lt"/>
              </a:rPr>
              <a:t>En 2021</a:t>
            </a:r>
          </a:p>
        </p:txBody>
      </p:sp>
      <p:sp>
        <p:nvSpPr>
          <p:cNvPr id="16" name="Rectangle: Rounded Corners 15">
            <a:extLst>
              <a:ext uri="{FF2B5EF4-FFF2-40B4-BE49-F238E27FC236}">
                <a16:creationId xmlns:a16="http://schemas.microsoft.com/office/drawing/2014/main" id="{071D08F8-2B7B-46B2-8F94-624C2A93AC65}"/>
              </a:ext>
            </a:extLst>
          </p:cNvPr>
          <p:cNvSpPr/>
          <p:nvPr/>
        </p:nvSpPr>
        <p:spPr>
          <a:xfrm>
            <a:off x="2638173" y="2998293"/>
            <a:ext cx="2777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bb1c71cc157d5c5043d1143a3072fba">
            <a:pPr algn="ctr"/>
            <a:r>
              <a:rPr lang="es-ES" sz="2400">
                <a:latin charset="-79" pitchFamily="2" typeface="Rubik"/>
                <a:cs charset="-79" pitchFamily="2" typeface="Rubik"/>
              </a:rPr>
              <a:t>Année 2020</a:t>
            </a:r>
            <a:endParaRPr dirty="0" lang="es-ES" sz="2400">
              <a:latin charset="-79" pitchFamily="2" typeface="Rubik"/>
              <a:cs charset="-79" pitchFamily="2" typeface="Rubik"/>
            </a:endParaRPr>
          </a:p>
        </p:txBody>
      </p:sp>
      <p:sp>
        <p:nvSpPr>
          <p:cNvPr id="17" name="Rectangle: Rounded Corners 16">
            <a:extLst>
              <a:ext uri="{FF2B5EF4-FFF2-40B4-BE49-F238E27FC236}">
                <a16:creationId xmlns:a16="http://schemas.microsoft.com/office/drawing/2014/main" id="{9EC92897-688C-4337-BE68-E2201A915C4F}"/>
              </a:ext>
            </a:extLst>
          </p:cNvPr>
          <p:cNvSpPr/>
          <p:nvPr/>
        </p:nvSpPr>
        <p:spPr>
          <a:xfrm>
            <a:off x="6737749" y="2998293"/>
            <a:ext cx="277756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es-ES" sz="2400">
                <a:latin charset="-79" pitchFamily="2" typeface="Rubik"/>
                <a:cs charset="-79" pitchFamily="2" typeface="Rubik"/>
              </a:rPr>
              <a:t>L'année dernière</a:t>
            </a:r>
            <a:endParaRPr dirty="0" lang="es-ES" sz="2400">
              <a:latin charset="-79" pitchFamily="2" typeface="Rubik"/>
              <a:cs charset="-79" pitchFamily="2" typeface="Rubik"/>
            </a:endParaRPr>
          </a:p>
        </p:txBody>
      </p:sp>
      <p:sp>
        <p:nvSpPr>
          <p:cNvPr id="25" name="TextBox 24">
            <a:extLst>
              <a:ext uri="{FF2B5EF4-FFF2-40B4-BE49-F238E27FC236}">
                <a16:creationId xmlns:a16="http://schemas.microsoft.com/office/drawing/2014/main" id="{1754F45A-11D5-454C-8460-5EC93FE29867}"/>
              </a:ext>
            </a:extLst>
          </p:cNvPr>
          <p:cNvSpPr txBox="1"/>
          <p:nvPr/>
        </p:nvSpPr>
        <p:spPr>
          <a:xfrm>
            <a:off x="4800602" y="4052816"/>
            <a:ext cx="2551814" cy="461665"/>
          </a:xfrm>
          <a:prstGeom prst="rect">
            <a:avLst/>
          </a:prstGeom>
          <a:noFill/>
        </p:spPr>
        <p:txBody>
          <a:bodyPr rtlCol="0" wrap="square">
            <a:spAutoFit/>
          </a:bodyPr>
          <a:lstStyle/>
          <a:p txid="243f975c885ee528737d522a4b9651e1">
            <a:pPr algn="ctr"/>
            <a:r>
              <a:rPr lang="es-ES" sz="2400">
                <a:latin typeface="+mn-lt"/>
              </a:rPr>
              <a:t>Janvier - Décembre 2020</a:t>
            </a:r>
          </a:p>
        </p:txBody>
      </p:sp>
      <p:sp>
        <p:nvSpPr>
          <p:cNvPr id="26" name="Right Brace 25">
            <a:extLst>
              <a:ext uri="{FF2B5EF4-FFF2-40B4-BE49-F238E27FC236}">
                <a16:creationId xmlns:a16="http://schemas.microsoft.com/office/drawing/2014/main" id="{C5D37187-3C05-49E6-8B8D-C611D2375534}"/>
              </a:ext>
            </a:extLst>
          </p:cNvPr>
          <p:cNvSpPr/>
          <p:nvPr/>
        </p:nvSpPr>
        <p:spPr>
          <a:xfrm flipV="1" rot="5400000">
            <a:off x="5903098" y="1719662"/>
            <a:ext cx="346822" cy="4093536"/>
          </a:xfrm>
          <a:prstGeom prst="rightBrace">
            <a:avLst>
              <a:gd fmla="val 74246" name="adj1"/>
              <a:gd fmla="val 50000" name="adj2"/>
            </a:avLst>
          </a:prstGeom>
          <a:ln cap="rnd" w="38100">
            <a:solidFill>
              <a:schemeClr val="bg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4196996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2896" p14:dur="944" spd="slow">
        <p159:morph option="byObject"/>
      </p:transition>
    </mc:Choice>
    <mc:Fallback>
      <p:transition advTm="5289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500" id="17"/>
                                        <p:tgtEl>
                                          <p:spTgt spid="1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
                                        </p:tgtEl>
                                        <p:attrNameLst>
                                          <p:attrName>style.visibility</p:attrName>
                                        </p:attrNameLst>
                                      </p:cBhvr>
                                      <p:to>
                                        <p:strVal val="visible"/>
                                      </p:to>
                                    </p:set>
                                    <p:animEffect filter="fade" transition="in">
                                      <p:cBhvr>
                                        <p:cTn dur="500" id="22"/>
                                        <p:tgtEl>
                                          <p:spTgt spid="17"/>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1">
                                  <p:stCondLst>
                                    <p:cond delay="0"/>
                                  </p:stCondLst>
                                  <p:childTnLst>
                                    <p:set>
                                      <p:cBhvr>
                                        <p:cTn dur="1" fill="hold" id="26">
                                          <p:stCondLst>
                                            <p:cond delay="0"/>
                                          </p:stCondLst>
                                        </p:cTn>
                                        <p:tgtEl>
                                          <p:spTgt spid="26"/>
                                        </p:tgtEl>
                                        <p:attrNameLst>
                                          <p:attrName>style.visibility</p:attrName>
                                        </p:attrNameLst>
                                      </p:cBhvr>
                                      <p:to>
                                        <p:strVal val="visible"/>
                                      </p:to>
                                    </p:set>
                                    <p:animEffect filter="wipe(up)" transition="in">
                                      <p:cBhvr>
                                        <p:cTn dur="500" id="27"/>
                                        <p:tgtEl>
                                          <p:spTgt spid="26"/>
                                        </p:tgtEl>
                                      </p:cBhvr>
                                    </p:animEffect>
                                  </p:childTnLst>
                                </p:cTn>
                              </p:par>
                            </p:childTnLst>
                          </p:cTn>
                        </p:par>
                        <p:par>
                          <p:cTn fill="hold" id="28">
                            <p:stCondLst>
                              <p:cond delay="500"/>
                            </p:stCondLst>
                            <p:childTnLst>
                              <p:par>
                                <p:cTn fill="hold" grpId="0" id="29" nodeType="afterEffect" presetClass="entr" presetID="10" presetSubtype="0">
                                  <p:stCondLst>
                                    <p:cond delay="0"/>
                                  </p:stCondLst>
                                  <p:childTnLst>
                                    <p:set>
                                      <p:cBhvr>
                                        <p:cTn dur="1" fill="hold" id="30">
                                          <p:stCondLst>
                                            <p:cond delay="0"/>
                                          </p:stCondLst>
                                        </p:cTn>
                                        <p:tgtEl>
                                          <p:spTgt spid="25"/>
                                        </p:tgtEl>
                                        <p:attrNameLst>
                                          <p:attrName>style.visibility</p:attrName>
                                        </p:attrNameLst>
                                      </p:cBhvr>
                                      <p:to>
                                        <p:strVal val="visible"/>
                                      </p:to>
                                    </p:set>
                                    <p:animEffect filter="fade"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
                                        </p:tgtEl>
                                        <p:attrNameLst>
                                          <p:attrName>style.visibility</p:attrName>
                                        </p:attrNameLst>
                                      </p:cBhvr>
                                      <p:to>
                                        <p:strVal val="visible"/>
                                      </p:to>
                                    </p:set>
                                    <p:animEffect filter="fade" transition="in">
                                      <p:cBhvr>
                                        <p:cTn dur="500" id="36"/>
                                        <p:tgtEl>
                                          <p:spTgt spid="3"/>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500" id="41"/>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8"/>
      <p:bldP grpId="0" spid="3"/>
      <p:bldP grpId="0" spid="13"/>
      <p:bldP grpId="0" spid="4"/>
      <p:bldP animBg="1" grpId="0" spid="16"/>
      <p:bldP animBg="1" grpId="0" spid="17"/>
      <p:bldP grpId="0" spid="25"/>
      <p:bldP animBg="1" grpId="0" spid="26"/>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b58eb8d73d89db4d3a0b159ee17c03d">
            <a:r>
              <a:rPr dirty="0" err="1" lang="es-ES"/>
              <a:t>L'utilisation de périodes relatives</a:t>
            </a:r>
            <a:r>
              <a:rPr dirty="0" lang="es-ES"/>
              <a:t> </a:t>
            </a:r>
            <a:r>
              <a:rPr lang="es-ES"/>
            </a:r>
            <a:r>
              <a:rPr dirty="0" err="1" lang="es-ES"/>
            </a:r>
            <a:r>
              <a:rPr dirty="0" lang="es-ES"/>
              <a:t> </a:t>
            </a:r>
            <a:r>
              <a:rPr dirty="0" err="1" lang="es-ES"/>
            </a:r>
            <a:r>
              <a:rPr dirty="0" lang="es-ES"/>
              <a:t> </a:t>
            </a:r>
          </a:p>
        </p:txBody>
      </p:sp>
      <p:pic>
        <p:nvPicPr>
          <p:cNvPr id="3" name="Picture 2">
            <a:extLst>
              <a:ext uri="{FF2B5EF4-FFF2-40B4-BE49-F238E27FC236}">
                <a16:creationId xmlns:a16="http://schemas.microsoft.com/office/drawing/2014/main" id="{28D5B665-3CA9-4C98-A2DF-4409D5FB6B90}"/>
              </a:ext>
            </a:extLst>
          </p:cNvPr>
          <p:cNvPicPr>
            <a:picLocks noChangeAspect="1"/>
          </p:cNvPicPr>
          <p:nvPr/>
        </p:nvPicPr>
        <p:blipFill>
          <a:blip r:embed="rId4"/>
          <a:stretch>
            <a:fillRect/>
          </a:stretch>
        </p:blipFill>
        <p:spPr>
          <a:xfrm>
            <a:off x="2916721" y="2023390"/>
            <a:ext cx="1611574" cy="2199127"/>
          </a:xfrm>
          <a:prstGeom prst="rect">
            <a:avLst/>
          </a:prstGeom>
        </p:spPr>
      </p:pic>
      <p:sp>
        <p:nvSpPr>
          <p:cNvPr id="6" name="Rectangle: Rounded Corners 5">
            <a:extLst>
              <a:ext uri="{FF2B5EF4-FFF2-40B4-BE49-F238E27FC236}">
                <a16:creationId xmlns:a16="http://schemas.microsoft.com/office/drawing/2014/main" id="{62A8CF23-1188-49C0-B5D8-279CFAC8C48B}"/>
              </a:ext>
            </a:extLst>
          </p:cNvPr>
          <p:cNvSpPr/>
          <p:nvPr/>
        </p:nvSpPr>
        <p:spPr>
          <a:xfrm>
            <a:off x="5387925" y="2069984"/>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b21ec6367bf6348a5fe162e4e290d4">
            <a:pPr algn="ctr"/>
            <a:r>
              <a:rPr dirty="0" lang="nb-NO" sz="1800">
                <a:latin charset="-79" panose="02000604000000020004" pitchFamily="2" typeface="Rubik"/>
                <a:cs charset="-79" panose="02000604000000020004" pitchFamily="2" typeface="Rubik"/>
              </a:rPr>
              <a:t>Janvier</a:t>
            </a:r>
            <a:endParaRPr dirty="0" lang="en-US" sz="1800">
              <a:latin charset="-79" panose="02000604000000020004" pitchFamily="2" typeface="Rubik"/>
              <a:cs charset="-79" panose="02000604000000020004" pitchFamily="2" typeface="Rubik"/>
            </a:endParaRPr>
          </a:p>
        </p:txBody>
      </p:sp>
      <p:sp>
        <p:nvSpPr>
          <p:cNvPr id="7" name="Rectangle: Rounded Corners 6">
            <a:extLst>
              <a:ext uri="{FF2B5EF4-FFF2-40B4-BE49-F238E27FC236}">
                <a16:creationId xmlns:a16="http://schemas.microsoft.com/office/drawing/2014/main" id="{B98EDCAC-058D-4142-8F47-CE8E150EC683}"/>
              </a:ext>
            </a:extLst>
          </p:cNvPr>
          <p:cNvSpPr/>
          <p:nvPr/>
        </p:nvSpPr>
        <p:spPr>
          <a:xfrm>
            <a:off x="5387925" y="2932251"/>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363a1945a61f204c4ee47105328a648">
            <a:pPr algn="ctr"/>
            <a:r>
              <a:rPr dirty="0" lang="nb-NO" sz="1800">
                <a:latin charset="-79" panose="02000604000000020004" pitchFamily="2" typeface="Rubik"/>
                <a:cs charset="-79" panose="02000604000000020004" pitchFamily="2" typeface="Rubik"/>
              </a:rPr>
              <a:t>Février</a:t>
            </a:r>
            <a:endParaRPr dirty="0" lang="en-US" sz="1800">
              <a:latin charset="-79" panose="02000604000000020004" pitchFamily="2" typeface="Rubik"/>
              <a:cs charset="-79" panose="02000604000000020004" pitchFamily="2" typeface="Rubik"/>
            </a:endParaRPr>
          </a:p>
        </p:txBody>
      </p:sp>
      <p:sp>
        <p:nvSpPr>
          <p:cNvPr id="8" name="Rectangle: Rounded Corners 7">
            <a:extLst>
              <a:ext uri="{FF2B5EF4-FFF2-40B4-BE49-F238E27FC236}">
                <a16:creationId xmlns:a16="http://schemas.microsoft.com/office/drawing/2014/main" id="{FBEDD5D1-7CE5-4C38-A902-61E45D797C52}"/>
              </a:ext>
            </a:extLst>
          </p:cNvPr>
          <p:cNvSpPr/>
          <p:nvPr/>
        </p:nvSpPr>
        <p:spPr>
          <a:xfrm>
            <a:off x="5387925" y="3794519"/>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d3e0132138772176ed009b5878e78a1">
            <a:pPr algn="ctr"/>
            <a:r>
              <a:rPr dirty="0" lang="nb-NO" sz="1800">
                <a:latin charset="-79" panose="02000604000000020004" pitchFamily="2" typeface="Rubik"/>
                <a:cs charset="-79" panose="02000604000000020004" pitchFamily="2" typeface="Rubik"/>
              </a:rPr>
              <a:t>Mars</a:t>
            </a:r>
            <a:endParaRPr dirty="0" lang="en-US" sz="1800">
              <a:latin charset="-79" panose="02000604000000020004" pitchFamily="2" typeface="Rubik"/>
              <a:cs charset="-79" panose="02000604000000020004" pitchFamily="2" typeface="Rubik"/>
            </a:endParaRPr>
          </a:p>
        </p:txBody>
      </p:sp>
      <p:grpSp>
        <p:nvGrpSpPr>
          <p:cNvPr id="12" name="Group 11">
            <a:extLst>
              <a:ext uri="{FF2B5EF4-FFF2-40B4-BE49-F238E27FC236}">
                <a16:creationId xmlns:a16="http://schemas.microsoft.com/office/drawing/2014/main" id="{C3357A95-FFB2-47D8-BD0A-EB80809D44EF}"/>
              </a:ext>
            </a:extLst>
          </p:cNvPr>
          <p:cNvGrpSpPr/>
          <p:nvPr/>
        </p:nvGrpSpPr>
        <p:grpSpPr>
          <a:xfrm>
            <a:off x="6963500" y="1912448"/>
            <a:ext cx="2311779" cy="736204"/>
            <a:chOff x="6963500" y="1912448"/>
            <a:chExt cx="2311779" cy="736204"/>
          </a:xfrm>
        </p:grpSpPr>
        <p:sp>
          <p:nvSpPr>
            <p:cNvPr id="9" name="Rectangle: Rounded Corners 8">
              <a:extLst>
                <a:ext uri="{FF2B5EF4-FFF2-40B4-BE49-F238E27FC236}">
                  <a16:creationId xmlns:a16="http://schemas.microsoft.com/office/drawing/2014/main" id="{F4879F0A-F365-44A3-A08B-3959D91B71A4}"/>
                </a:ext>
              </a:extLst>
            </p:cNvPr>
            <p:cNvSpPr/>
            <p:nvPr/>
          </p:nvSpPr>
          <p:spPr>
            <a:xfrm>
              <a:off x="7735701" y="2066551"/>
              <a:ext cx="1539578" cy="42799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852f7a05b84c7e7cd9303b32fd84777">
              <a:pPr algn="ctr"/>
              <a:r>
                <a:rPr dirty="0" lang="nb-NO" sz="1800">
                  <a:latin charset="-79" panose="02000604000000020004" pitchFamily="2" typeface="Rubik"/>
                  <a:cs charset="-79" panose="02000604000000020004" pitchFamily="2" typeface="Rubik"/>
                </a:rPr>
                <a:t>Le mois dernier</a:t>
              </a:r>
              <a:endParaRPr dirty="0" lang="en-US" sz="1800">
                <a:latin charset="-79" panose="02000604000000020004" pitchFamily="2" typeface="Rubik"/>
                <a:cs charset="-79" panose="02000604000000020004" pitchFamily="2" typeface="Rubik"/>
              </a:endParaRPr>
            </a:p>
          </p:txBody>
        </p:sp>
        <p:pic>
          <p:nvPicPr>
            <p:cNvPr descr="Caret Right with solid fill" id="11" name="Graphic 10">
              <a:extLst>
                <a:ext uri="{FF2B5EF4-FFF2-40B4-BE49-F238E27FC236}">
                  <a16:creationId xmlns:a16="http://schemas.microsoft.com/office/drawing/2014/main" id="{C873C635-47F7-4ABD-81A3-EE57C4F2FC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6963500" y="1912448"/>
              <a:ext cx="736204" cy="736204"/>
            </a:xfrm>
            <a:prstGeom prst="rect">
              <a:avLst/>
            </a:prstGeom>
          </p:spPr>
        </p:pic>
      </p:grpSp>
      <p:sp>
        <p:nvSpPr>
          <p:cNvPr id="4" name="TextBox 3">
            <a:extLst>
              <a:ext uri="{FF2B5EF4-FFF2-40B4-BE49-F238E27FC236}">
                <a16:creationId xmlns:a16="http://schemas.microsoft.com/office/drawing/2014/main" id="{50B3934A-5FCC-4CA4-B8A8-B5901C47C6E3}"/>
              </a:ext>
            </a:extLst>
          </p:cNvPr>
          <p:cNvSpPr txBox="1"/>
          <p:nvPr/>
        </p:nvSpPr>
        <p:spPr>
          <a:xfrm>
            <a:off x="2309264" y="4429125"/>
            <a:ext cx="2897905" cy="830997"/>
          </a:xfrm>
          <a:prstGeom prst="rect">
            <a:avLst/>
          </a:prstGeom>
          <a:noFill/>
        </p:spPr>
        <p:txBody>
          <a:bodyPr rtlCol="0" wrap="square">
            <a:spAutoFit/>
          </a:bodyPr>
          <a:lstStyle/>
          <a:p txid="7991cf3c6ae4759002e21a6848856c45">
            <a:pPr algn="ctr"/>
            <a:r>
              <a:rPr dirty="0" lang="en-US" sz="2400">
                <a:solidFill>
                  <a:schemeClr val="tx1"/>
                </a:solidFill>
                <a:latin charset="-79" panose="02000604000000020004" pitchFamily="2" typeface="Rubik"/>
                <a:cs charset="-79" panose="02000604000000020004" pitchFamily="2" typeface="Rubik"/>
                <a:sym charset="0" panose="020B0604020202020204" typeface="Lato"/>
              </a:rPr>
              <a:t>Rapport mensuel pouvant être réutilisé</a:t>
            </a:r>
            <a:r>
              <a:rPr cap="none" dirty="0" lang="en-US" sz="2400">
                <a:solidFill>
                  <a:schemeClr val="tx1"/>
                </a:solidFill>
                <a:effectLst/>
                <a:latin charset="-79" panose="02000604000000020004" pitchFamily="2" typeface="Rubik"/>
                <a:cs charset="-79" panose="02000604000000020004" pitchFamily="2" typeface="Rubik"/>
                <a:sym charset="0" panose="020B0604020202020204" typeface="Lato"/>
              </a:rPr>
            </a:r>
            <a:endParaRPr dirty="0" lang="en-US" sz="2400">
              <a:solidFill>
                <a:schemeClr val="tx1"/>
              </a:solidFill>
              <a:latin charset="-79" panose="02000604000000020004" pitchFamily="2" typeface="Rubik"/>
              <a:cs charset="-79" panose="02000604000000020004" pitchFamily="2" typeface="Rubik"/>
            </a:endParaRPr>
          </a:p>
        </p:txBody>
      </p:sp>
    </p:spTree>
    <p:custDataLst>
      <p:tags r:id="rId1"/>
    </p:custDataLst>
    <p:extLst>
      <p:ext uri="{BB962C8B-B14F-4D97-AF65-F5344CB8AC3E}">
        <p14:creationId xmlns:p14="http://schemas.microsoft.com/office/powerpoint/2010/main" val="762860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6104" p14:dur="802" spd="slow">
        <p159:morph option="byObject"/>
      </p:transition>
    </mc:Choice>
    <mc:Fallback>
      <p:transition advTm="1610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14:presetBounceEnd="10000" presetClass="path" presetID="42" presetSubtype="0">
                                      <p:stCondLst>
                                        <p:cond delay="0"/>
                                      </p:stCondLst>
                                      <p:childTnLst>
                                        <p:animMotion origin="layout" p14:bounceEnd="10000"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14:presetBounceEnd="20000" presetClass="path" presetID="42" presetSubtype="0">
                                      <p:stCondLst>
                                        <p:cond delay="0"/>
                                      </p:stCondLst>
                                      <p:childTnLst>
                                        <p:animMotion origin="layout" p14:bounceEnd="20000"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path" presetID="42" presetSubtype="0">
                                      <p:stCondLst>
                                        <p:cond delay="0"/>
                                      </p:stCondLst>
                                      <p:childTnLst>
                                        <p:animMotion origin="layout"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resetClass="path" presetID="42" presetSubtype="0">
                                      <p:stCondLst>
                                        <p:cond delay="0"/>
                                      </p:stCondLst>
                                      <p:childTnLst>
                                        <p:animMotion origin="layout"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70BF3-DF99-435E-8C5E-4719BEA5E817}"/>
              </a:ext>
            </a:extLst>
          </p:cNvPr>
          <p:cNvSpPr>
            <a:spLocks noGrp="1"/>
          </p:cNvSpPr>
          <p:nvPr>
            <p:ph type="title"/>
          </p:nvPr>
        </p:nvSpPr>
        <p:spPr/>
        <p:txBody>
          <a:bodyPr/>
          <a:lstStyle/>
          <a:p txid="1300f86974cafc2d65eb1f082a26bdf1">
            <a:r>
              <a:rPr dirty="0" lang="nb-NO"/>
              <a:t>Résumé</a:t>
            </a:r>
            <a:endParaRPr dirty="0" lang="en-US"/>
          </a:p>
        </p:txBody>
      </p:sp>
      <p:sp>
        <p:nvSpPr>
          <p:cNvPr id="9" name="Rectangle: Rounded Corners 8">
            <a:extLst>
              <a:ext uri="{FF2B5EF4-FFF2-40B4-BE49-F238E27FC236}">
                <a16:creationId xmlns:a16="http://schemas.microsoft.com/office/drawing/2014/main" id="{A44FD536-33B1-4F49-A952-D83C4424DE53}"/>
              </a:ext>
            </a:extLst>
          </p:cNvPr>
          <p:cNvSpPr/>
          <p:nvPr/>
        </p:nvSpPr>
        <p:spPr>
          <a:xfrm>
            <a:off x="4875808" y="1295400"/>
            <a:ext cx="2468880" cy="5486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005ad9e81bbae898feeefbdeb2b208e">
            <a:pPr algn="ctr"/>
            <a:r>
              <a:rPr lang="es-ES" sz="2200"/>
              <a:t>Période</a:t>
            </a:r>
          </a:p>
        </p:txBody>
      </p:sp>
      <p:sp>
        <p:nvSpPr>
          <p:cNvPr id="11" name="TextBox 10">
            <a:extLst>
              <a:ext uri="{FF2B5EF4-FFF2-40B4-BE49-F238E27FC236}">
                <a16:creationId xmlns:a16="http://schemas.microsoft.com/office/drawing/2014/main" id="{4592A6FF-3427-4D48-9953-5B2ED748027B}"/>
              </a:ext>
            </a:extLst>
          </p:cNvPr>
          <p:cNvSpPr txBox="1"/>
          <p:nvPr/>
        </p:nvSpPr>
        <p:spPr>
          <a:xfrm>
            <a:off x="3857625" y="1950166"/>
            <a:ext cx="4476750" cy="461665"/>
          </a:xfrm>
          <a:prstGeom prst="rect">
            <a:avLst/>
          </a:prstGeom>
          <a:noFill/>
        </p:spPr>
        <p:txBody>
          <a:bodyPr rtlCol="0" wrap="square">
            <a:spAutoFit/>
          </a:bodyPr>
          <a:lstStyle/>
          <a:p txid="aca0ed9fd4e74135361856ababbf6876">
            <a:pPr algn="l" indent="-342900" marL="342900">
              <a:buClr>
                <a:srgbClr val="008CCF"/>
              </a:buClr>
              <a:buFont charset="-79" pitchFamily="2" typeface="Rubik"/>
              <a:buChar char="•"/>
            </a:pPr>
            <a:r>
              <a:rPr lang="es-ES" sz="2400">
                <a:latin typeface="+mn-lt"/>
              </a:rPr>
              <a:t>Dimension temporelle dans le DHIS2</a:t>
            </a:r>
          </a:p>
        </p:txBody>
      </p:sp>
      <p:grpSp>
        <p:nvGrpSpPr>
          <p:cNvPr id="2" name="Group 1">
            <a:extLst>
              <a:ext uri="{FF2B5EF4-FFF2-40B4-BE49-F238E27FC236}">
                <a16:creationId xmlns:a16="http://schemas.microsoft.com/office/drawing/2014/main" id="{D02516C9-238A-4C63-869B-464821F735B3}"/>
              </a:ext>
            </a:extLst>
          </p:cNvPr>
          <p:cNvGrpSpPr/>
          <p:nvPr/>
        </p:nvGrpSpPr>
        <p:grpSpPr>
          <a:xfrm>
            <a:off x="2493646" y="2791189"/>
            <a:ext cx="2727957" cy="1550314"/>
            <a:chOff x="2697564" y="4343057"/>
            <a:chExt cx="2727957" cy="1550314"/>
          </a:xfrm>
        </p:grpSpPr>
        <p:pic>
          <p:nvPicPr>
            <p:cNvPr id="20" name="Graphic 19">
              <a:extLst>
                <a:ext uri="{FF2B5EF4-FFF2-40B4-BE49-F238E27FC236}">
                  <a16:creationId xmlns:a16="http://schemas.microsoft.com/office/drawing/2014/main" id="{72D358C9-B7EA-4E8C-B10A-CD1A0E132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5702" y="4343057"/>
              <a:ext cx="1379454" cy="1379454"/>
            </a:xfrm>
            <a:prstGeom prst="rect">
              <a:avLst/>
            </a:prstGeom>
          </p:spPr>
        </p:pic>
        <p:sp>
          <p:nvSpPr>
            <p:cNvPr id="22" name="TextBox 21">
              <a:extLst>
                <a:ext uri="{FF2B5EF4-FFF2-40B4-BE49-F238E27FC236}">
                  <a16:creationId xmlns:a16="http://schemas.microsoft.com/office/drawing/2014/main" id="{AEEAF64C-7D6B-4645-9775-AD506D01923D}"/>
                </a:ext>
              </a:extLst>
            </p:cNvPr>
            <p:cNvSpPr txBox="1"/>
            <p:nvPr/>
          </p:nvSpPr>
          <p:spPr>
            <a:xfrm>
              <a:off x="2697564" y="5431706"/>
              <a:ext cx="2727957" cy="461665"/>
            </a:xfrm>
            <a:prstGeom prst="rect">
              <a:avLst/>
            </a:prstGeom>
            <a:noFill/>
          </p:spPr>
          <p:txBody>
            <a:bodyPr rtlCol="0" wrap="square">
              <a:spAutoFit/>
            </a:bodyPr>
            <a:lstStyle/>
            <a:p txid="225fe16646ec4b2c719e8ce01ea97f77">
              <a:pPr algn="ctr">
                <a:buClr>
                  <a:srgbClr val="008CCF"/>
                </a:buClr>
              </a:pPr>
              <a:r>
                <a:rPr lang="es-ES" sz="2400">
                  <a:latin typeface="+mn-lt"/>
                </a:rPr>
                <a:t>Collecte de données</a:t>
              </a:r>
            </a:p>
          </p:txBody>
        </p:sp>
      </p:grpSp>
      <p:grpSp>
        <p:nvGrpSpPr>
          <p:cNvPr id="5" name="Group 4">
            <a:extLst>
              <a:ext uri="{FF2B5EF4-FFF2-40B4-BE49-F238E27FC236}">
                <a16:creationId xmlns:a16="http://schemas.microsoft.com/office/drawing/2014/main" id="{E4B275AC-0159-4B7F-AD5D-74313F29DC76}"/>
              </a:ext>
            </a:extLst>
          </p:cNvPr>
          <p:cNvGrpSpPr/>
          <p:nvPr/>
        </p:nvGrpSpPr>
        <p:grpSpPr>
          <a:xfrm>
            <a:off x="6825214" y="2871449"/>
            <a:ext cx="2727957" cy="1403008"/>
            <a:chOff x="6970392" y="4512651"/>
            <a:chExt cx="2727957" cy="1403008"/>
          </a:xfrm>
        </p:grpSpPr>
        <p:pic>
          <p:nvPicPr>
            <p:cNvPr id="21" name="Graphic 20">
              <a:extLst>
                <a:ext uri="{FF2B5EF4-FFF2-40B4-BE49-F238E27FC236}">
                  <a16:creationId xmlns:a16="http://schemas.microsoft.com/office/drawing/2014/main" id="{C3B1D1F8-F6AA-4437-A05E-B2AF9C360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6866" y="4512651"/>
              <a:ext cx="1133822" cy="1133822"/>
            </a:xfrm>
            <a:prstGeom prst="rect">
              <a:avLst/>
            </a:prstGeom>
          </p:spPr>
        </p:pic>
        <p:sp>
          <p:nvSpPr>
            <p:cNvPr id="23" name="TextBox 22">
              <a:extLst>
                <a:ext uri="{FF2B5EF4-FFF2-40B4-BE49-F238E27FC236}">
                  <a16:creationId xmlns:a16="http://schemas.microsoft.com/office/drawing/2014/main" id="{7F6761A4-F343-45BE-8AD7-0F4D9EDFEE96}"/>
                </a:ext>
              </a:extLst>
            </p:cNvPr>
            <p:cNvSpPr txBox="1"/>
            <p:nvPr/>
          </p:nvSpPr>
          <p:spPr>
            <a:xfrm>
              <a:off x="6970392" y="5453994"/>
              <a:ext cx="2727957" cy="461665"/>
            </a:xfrm>
            <a:prstGeom prst="rect">
              <a:avLst/>
            </a:prstGeom>
            <a:noFill/>
          </p:spPr>
          <p:txBody>
            <a:bodyPr rtlCol="0" wrap="square">
              <a:spAutoFit/>
            </a:bodyPr>
            <a:lstStyle/>
            <a:p txid="47ac779f6b2c87cec8f670c279cee14d">
              <a:pPr algn="ctr">
                <a:buClr>
                  <a:srgbClr val="008CCF"/>
                </a:buClr>
              </a:pPr>
              <a:r>
                <a:rPr lang="es-ES" sz="2400">
                  <a:latin typeface="+mn-lt"/>
                </a:rPr>
                <a:t>Analyse des données</a:t>
              </a:r>
            </a:p>
          </p:txBody>
        </p:sp>
      </p:grpSp>
      <p:sp>
        <p:nvSpPr>
          <p:cNvPr id="25" name="TextBox 24">
            <a:extLst>
              <a:ext uri="{FF2B5EF4-FFF2-40B4-BE49-F238E27FC236}">
                <a16:creationId xmlns:a16="http://schemas.microsoft.com/office/drawing/2014/main" id="{0C3DA6DA-9AA6-4A83-BA71-01EF06C5592F}"/>
              </a:ext>
            </a:extLst>
          </p:cNvPr>
          <p:cNvSpPr txBox="1"/>
          <p:nvPr/>
        </p:nvSpPr>
        <p:spPr>
          <a:xfrm>
            <a:off x="3839035" y="2399588"/>
            <a:ext cx="2154802" cy="461665"/>
          </a:xfrm>
          <a:prstGeom prst="rect">
            <a:avLst/>
          </a:prstGeom>
          <a:noFill/>
        </p:spPr>
        <p:txBody>
          <a:bodyPr rtlCol="0" wrap="square">
            <a:spAutoFit/>
          </a:bodyPr>
          <a:lstStyle/>
          <a:p txid="e130919e23bb4fd2f80d56b31e8b1d7d">
            <a:pPr algn="l" indent="-342900" marL="342900">
              <a:buClr>
                <a:srgbClr val="008CCF"/>
              </a:buClr>
              <a:buFont charset="-79" pitchFamily="2" typeface="Rubik"/>
              <a:buChar char="•"/>
            </a:pPr>
            <a:r>
              <a:rPr lang="es-ES" sz="2400">
                <a:latin typeface="+mn-lt"/>
              </a:rPr>
              <a:t>Fréquence</a:t>
            </a:r>
          </a:p>
        </p:txBody>
      </p:sp>
      <p:sp>
        <p:nvSpPr>
          <p:cNvPr id="26" name="TextBox 25">
            <a:extLst>
              <a:ext uri="{FF2B5EF4-FFF2-40B4-BE49-F238E27FC236}">
                <a16:creationId xmlns:a16="http://schemas.microsoft.com/office/drawing/2014/main" id="{DAA18648-8117-41BA-BCCD-B08A4C8FB7B0}"/>
              </a:ext>
            </a:extLst>
          </p:cNvPr>
          <p:cNvSpPr txBox="1"/>
          <p:nvPr/>
        </p:nvSpPr>
        <p:spPr>
          <a:xfrm>
            <a:off x="5751598" y="2399588"/>
            <a:ext cx="2437595" cy="461665"/>
          </a:xfrm>
          <a:prstGeom prst="rect">
            <a:avLst/>
          </a:prstGeom>
          <a:noFill/>
        </p:spPr>
        <p:txBody>
          <a:bodyPr rtlCol="0" wrap="square">
            <a:spAutoFit/>
          </a:bodyPr>
          <a:lstStyle/>
          <a:p txid="edef305546fcd983a092dc3bb2c26bf2">
            <a:pPr algn="l">
              <a:buClr>
                <a:srgbClr val="008CCF"/>
              </a:buClr>
            </a:pPr>
            <a:r>
              <a:rPr lang="es-ES" sz="2400">
                <a:latin typeface="+mn-lt"/>
              </a:rPr>
              <a:t>+ période de temps</a:t>
            </a:r>
          </a:p>
        </p:txBody>
      </p:sp>
      <p:sp>
        <p:nvSpPr>
          <p:cNvPr id="29" name="Rectangle: Rounded Corners 28">
            <a:extLst>
              <a:ext uri="{FF2B5EF4-FFF2-40B4-BE49-F238E27FC236}">
                <a16:creationId xmlns:a16="http://schemas.microsoft.com/office/drawing/2014/main" id="{1096681B-89C3-42D8-9808-8425E3118E9B}"/>
              </a:ext>
            </a:extLst>
          </p:cNvPr>
          <p:cNvSpPr/>
          <p:nvPr/>
        </p:nvSpPr>
        <p:spPr>
          <a:xfrm>
            <a:off x="2668904"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0" name="Rectangle: Rounded Corners 29">
            <a:extLst>
              <a:ext uri="{FF2B5EF4-FFF2-40B4-BE49-F238E27FC236}">
                <a16:creationId xmlns:a16="http://schemas.microsoft.com/office/drawing/2014/main" id="{D7F0424F-EA20-4ED7-A048-ABDE3CAB2E44}"/>
              </a:ext>
            </a:extLst>
          </p:cNvPr>
          <p:cNvSpPr/>
          <p:nvPr/>
        </p:nvSpPr>
        <p:spPr>
          <a:xfrm>
            <a:off x="7000473" y="4876579"/>
            <a:ext cx="237744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1" name="Rectangle: Rounded Corners 30">
            <a:extLst>
              <a:ext uri="{FF2B5EF4-FFF2-40B4-BE49-F238E27FC236}">
                <a16:creationId xmlns:a16="http://schemas.microsoft.com/office/drawing/2014/main" id="{4CD7A85A-9F45-4638-B6FF-485DEF61310D}"/>
              </a:ext>
            </a:extLst>
          </p:cNvPr>
          <p:cNvSpPr/>
          <p:nvPr/>
        </p:nvSpPr>
        <p:spPr>
          <a:xfrm>
            <a:off x="7000472"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2" name="TextBox 31">
            <a:extLst>
              <a:ext uri="{FF2B5EF4-FFF2-40B4-BE49-F238E27FC236}">
                <a16:creationId xmlns:a16="http://schemas.microsoft.com/office/drawing/2014/main" id="{B2CC0B40-740E-441A-9F40-8B73F8132752}"/>
              </a:ext>
            </a:extLst>
          </p:cNvPr>
          <p:cNvSpPr txBox="1"/>
          <p:nvPr/>
        </p:nvSpPr>
        <p:spPr>
          <a:xfrm>
            <a:off x="2133600" y="5379185"/>
            <a:ext cx="3962400" cy="830997"/>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33" name="TextBox 32">
            <a:extLst>
              <a:ext uri="{FF2B5EF4-FFF2-40B4-BE49-F238E27FC236}">
                <a16:creationId xmlns:a16="http://schemas.microsoft.com/office/drawing/2014/main" id="{854E9D7D-2E97-4808-AF02-77988EE04A4E}"/>
              </a:ext>
            </a:extLst>
          </p:cNvPr>
          <p:cNvSpPr txBox="1"/>
          <p:nvPr/>
        </p:nvSpPr>
        <p:spPr>
          <a:xfrm>
            <a:off x="6291408" y="5379185"/>
            <a:ext cx="4118666" cy="830997"/>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cxnSp>
        <p:nvCxnSpPr>
          <p:cNvPr id="6" name="Straight Arrow Connector 5">
            <a:extLst>
              <a:ext uri="{FF2B5EF4-FFF2-40B4-BE49-F238E27FC236}">
                <a16:creationId xmlns:a16="http://schemas.microsoft.com/office/drawing/2014/main" id="{C60F4620-B124-459A-A946-9999F217AB4B}"/>
              </a:ext>
            </a:extLst>
          </p:cNvPr>
          <p:cNvCxnSpPr>
            <a:cxnSpLocks/>
          </p:cNvCxnSpPr>
          <p:nvPr/>
        </p:nvCxnSpPr>
        <p:spPr>
          <a:xfrm>
            <a:off x="5221603" y="3470356"/>
            <a:ext cx="1720313" cy="0"/>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99193461"/>
      </p:ext>
    </p:extLst>
  </p:cSld>
  <p:clrMapOvr>
    <a:masterClrMapping/>
  </p:clrMapOvr>
  <mc:AlternateContent xmlns:mc="http://schemas.openxmlformats.org/markup-compatibility/2006">
    <mc:Choice xmlns:p14="http://schemas.microsoft.com/office/powerpoint/2010/main" Requires="p14">
      <p:transition advTm="65595" p14:dur="2000" spd="slow"/>
    </mc:Choice>
    <mc:Fallback>
      <p:transition advTm="655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1"/>
                                        </p:tgtEl>
                                        <p:attrNameLst>
                                          <p:attrName>style.visibility</p:attrName>
                                        </p:attrNameLst>
                                      </p:cBhvr>
                                      <p:to>
                                        <p:strVal val="visible"/>
                                      </p:to>
                                    </p:set>
                                    <p:animEffect filter="fade" transition="in">
                                      <p:cBhvr>
                                        <p:cTn dur="500" id="12"/>
                                        <p:tgtEl>
                                          <p:spTgt spid="1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50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6"/>
                                        </p:tgtEl>
                                        <p:attrNameLst>
                                          <p:attrName>style.visibility</p:attrName>
                                        </p:attrNameLst>
                                      </p:cBhvr>
                                      <p:to>
                                        <p:strVal val="visible"/>
                                      </p:to>
                                    </p:set>
                                    <p:animEffect filter="fade" transition="in">
                                      <p:cBhvr>
                                        <p:cTn dur="500" id="32"/>
                                        <p:tgtEl>
                                          <p:spTgt spid="26"/>
                                        </p:tgtEl>
                                      </p:cBhvr>
                                    </p:animEffect>
                                  </p:childTnLst>
                                </p:cTn>
                              </p:par>
                            </p:childTnLst>
                          </p:cTn>
                        </p:par>
                      </p:childTnLst>
                    </p:cTn>
                  </p:par>
                  <p:par>
                    <p:cTn fill="hold" id="33">
                      <p:stCondLst>
                        <p:cond delay="indefinite"/>
                      </p:stCondLst>
                      <p:childTnLst>
                        <p:par>
                          <p:cTn fill="hold" id="34">
                            <p:stCondLst>
                              <p:cond delay="0"/>
                            </p:stCondLst>
                            <p:childTnLst>
                              <p:par>
                                <p:cTn fill="hold" grpId="1" id="35" nodeType="clickEffect" presetClass="emph" presetID="3" presetSubtype="2">
                                  <p:stCondLst>
                                    <p:cond delay="0"/>
                                  </p:stCondLst>
                                  <p:childTnLst>
                                    <p:animClr clrSpc="rgb" dir="cw">
                                      <p:cBhvr override="childStyle">
                                        <p:cTn dur="500" fill="hold" id="36"/>
                                        <p:tgtEl>
                                          <p:spTgt spid="25"/>
                                        </p:tgtEl>
                                        <p:attrNameLst>
                                          <p:attrName>style.color</p:attrName>
                                        </p:attrNameLst>
                                      </p:cBhvr>
                                      <p:to>
                                        <a:srgbClr val="FF8F02"/>
                                      </p:to>
                                    </p:animClr>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6"/>
                                        </p:tgtEl>
                                        <p:attrNameLst>
                                          <p:attrName>style.visibility</p:attrName>
                                        </p:attrNameLst>
                                      </p:cBhvr>
                                      <p:to>
                                        <p:strVal val="visible"/>
                                      </p:to>
                                    </p:set>
                                    <p:animEffect filter="wipe(left)" transition="in">
                                      <p:cBhvr>
                                        <p:cTn dur="500" id="41"/>
                                        <p:tgtEl>
                                          <p:spTgt spid="6"/>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9"/>
                                        </p:tgtEl>
                                        <p:attrNameLst>
                                          <p:attrName>style.visibility</p:attrName>
                                        </p:attrNameLst>
                                      </p:cBhvr>
                                      <p:to>
                                        <p:strVal val="visible"/>
                                      </p:to>
                                    </p:set>
                                    <p:animEffect filter="fade" transition="in">
                                      <p:cBhvr>
                                        <p:cTn dur="500" id="46"/>
                                        <p:tgtEl>
                                          <p:spTgt spid="2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31"/>
                                        </p:tgtEl>
                                        <p:attrNameLst>
                                          <p:attrName>style.visibility</p:attrName>
                                        </p:attrNameLst>
                                      </p:cBhvr>
                                      <p:to>
                                        <p:strVal val="visible"/>
                                      </p:to>
                                    </p:set>
                                    <p:animEffect filter="fade" transition="in">
                                      <p:cBhvr>
                                        <p:cTn dur="500" id="51"/>
                                        <p:tgtEl>
                                          <p:spTgt spid="31"/>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30"/>
                                        </p:tgtEl>
                                        <p:attrNameLst>
                                          <p:attrName>style.visibility</p:attrName>
                                        </p:attrNameLst>
                                      </p:cBhvr>
                                      <p:to>
                                        <p:strVal val="visible"/>
                                      </p:to>
                                    </p:set>
                                    <p:animEffect filter="fade" transition="in">
                                      <p:cBhvr>
                                        <p:cTn dur="500" id="56"/>
                                        <p:tgtEl>
                                          <p:spTgt spid="30"/>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32"/>
                                        </p:tgtEl>
                                        <p:attrNameLst>
                                          <p:attrName>style.visibility</p:attrName>
                                        </p:attrNameLst>
                                      </p:cBhvr>
                                      <p:to>
                                        <p:strVal val="visible"/>
                                      </p:to>
                                    </p:set>
                                    <p:animEffect filter="fade" transition="in">
                                      <p:cBhvr>
                                        <p:cTn dur="500" id="61"/>
                                        <p:tgtEl>
                                          <p:spTgt spid="32"/>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33"/>
                                        </p:tgtEl>
                                        <p:attrNameLst>
                                          <p:attrName>style.visibility</p:attrName>
                                        </p:attrNameLst>
                                      </p:cBhvr>
                                      <p:to>
                                        <p:strVal val="visible"/>
                                      </p:to>
                                    </p:set>
                                    <p:animEffect filter="fade" transition="in">
                                      <p:cBhvr>
                                        <p:cTn dur="500" id="66"/>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1"/>
      <p:bldP grpId="0" spid="25"/>
      <p:bldP grpId="1" spid="25"/>
      <p:bldP grpId="0" spid="26"/>
      <p:bldP animBg="1" grpId="0" spid="29"/>
      <p:bldP animBg="1" grpId="0" spid="30"/>
      <p:bldP animBg="1" grpId="0" spid="31"/>
      <p:bldP grpId="0" spid="32"/>
      <p:bldP grpId="0" spid="3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Shape 347"/>
        <p:cNvGrpSpPr/>
        <p:nvPr/>
      </p:nvGrpSpPr>
      <p:grpSpPr>
        <a:xfrm>
          <a:off x="0" y="0"/>
          <a:ext cx="0" cy="0"/>
          <a:chOff x="0" y="0"/>
          <a:chExt cx="0" cy="0"/>
        </a:xfrm>
      </p:grpSpPr>
    </p:spTree>
    <p:custDataLst>
      <p:tags r:id="rId1"/>
    </p:custDataLst>
  </p:cSld>
  <p:clrMapOvr>
    <a:masterClrMapping/>
  </p:clrMapOvr>
  <p:transition advTm="12800">
    <p:fade thruBlk="1"/>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 name="Graphic 33">
            <a:extLst>
              <a:ext uri="{FF2B5EF4-FFF2-40B4-BE49-F238E27FC236}">
                <a16:creationId xmlns:a16="http://schemas.microsoft.com/office/drawing/2014/main" id="{79A84FB8-0D85-46C7-82B6-1A55F9355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8579" y="2274895"/>
            <a:ext cx="2308210" cy="2308210"/>
          </a:xfrm>
          <a:prstGeom prst="rect">
            <a:avLst/>
          </a:prstGeom>
        </p:spPr>
      </p:pic>
      <p:pic>
        <p:nvPicPr>
          <p:cNvPr id="32" name="Data Element">
            <a:extLst>
              <a:ext uri="{FF2B5EF4-FFF2-40B4-BE49-F238E27FC236}">
                <a16:creationId xmlns:a16="http://schemas.microsoft.com/office/drawing/2014/main" id="{9C51561E-E984-4AC8-ACC4-18142E0E88B1}"/>
              </a:ext>
            </a:extLst>
          </p:cNvPr>
          <p:cNvPicPr>
            <a:picLocks noChangeAspect="1"/>
          </p:cNvPicPr>
          <p:nvPr/>
        </p:nvPicPr>
        <p:blipFill>
          <a:blip r:embed="rId6"/>
          <a:stretch>
            <a:fillRect/>
          </a:stretch>
        </p:blipFill>
        <p:spPr>
          <a:xfrm>
            <a:off x="4679112" y="1866900"/>
            <a:ext cx="3015193" cy="3015193"/>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sp>
        <p:nvSpPr>
          <p:cNvPr id="29" name="TextBox 28">
            <a:extLst>
              <a:ext uri="{FF2B5EF4-FFF2-40B4-BE49-F238E27FC236}">
                <a16:creationId xmlns:a16="http://schemas.microsoft.com/office/drawing/2014/main" id="{06A097CE-4D74-42A1-8D77-61C788EA556B}"/>
              </a:ext>
            </a:extLst>
          </p:cNvPr>
          <p:cNvSpPr txBox="1"/>
          <p:nvPr/>
        </p:nvSpPr>
        <p:spPr>
          <a:xfrm>
            <a:off x="8434079" y="4124738"/>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pic>
        <p:nvPicPr>
          <p:cNvPr id="30" name="Graphic 29">
            <a:extLst>
              <a:ext uri="{FF2B5EF4-FFF2-40B4-BE49-F238E27FC236}">
                <a16:creationId xmlns:a16="http://schemas.microsoft.com/office/drawing/2014/main" id="{6DA91868-CE66-4422-84F7-51E4422561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7188" y="2393421"/>
            <a:ext cx="1962150" cy="1962150"/>
          </a:xfrm>
          <a:prstGeom prst="rect">
            <a:avLst/>
          </a:prstGeom>
        </p:spPr>
      </p:pic>
      <p:sp>
        <p:nvSpPr>
          <p:cNvPr id="33" name="Rectangle: Rounded Corners 17">
            <a:extLst>
              <a:ext uri="{FF2B5EF4-FFF2-40B4-BE49-F238E27FC236}">
                <a16:creationId xmlns:a16="http://schemas.microsoft.com/office/drawing/2014/main" id="{25F3903E-5A3D-476C-8854-0490BE10E91E}"/>
              </a:ext>
            </a:extLst>
          </p:cNvPr>
          <p:cNvSpPr/>
          <p:nvPr/>
        </p:nvSpPr>
        <p:spPr>
          <a:xfrm>
            <a:off x="7998579" y="1866900"/>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79694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0128" p14:dur="932" spd="slow">
        <p159:morph option="byObject"/>
      </p:transition>
    </mc:Choice>
    <mc:Fallback>
      <p:transition advTm="101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0"/>
                                        </p:tgtEl>
                                        <p:attrNameLst>
                                          <p:attrName>style.visibility</p:attrName>
                                        </p:attrNameLst>
                                      </p:cBhvr>
                                      <p:to>
                                        <p:strVal val="visible"/>
                                      </p:to>
                                    </p:set>
                                    <p:animEffect filter="fade" transition="in">
                                      <p:cBhvr>
                                        <p:cTn dur="500" id="7"/>
                                        <p:tgtEl>
                                          <p:spTgt spid="3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32"/>
                                        </p:tgtEl>
                                        <p:attrNameLst>
                                          <p:attrName>style.visibility</p:attrName>
                                        </p:attrNameLst>
                                      </p:cBhvr>
                                      <p:to>
                                        <p:strVal val="visible"/>
                                      </p:to>
                                    </p:set>
                                    <p:animEffect filter="fade" transition="in">
                                      <p:cBhvr>
                                        <p:cTn dur="500" id="11"/>
                                        <p:tgtEl>
                                          <p:spTgt spid="32"/>
                                        </p:tgtEl>
                                      </p:cBhvr>
                                    </p:animEffect>
                                  </p:childTnLst>
                                </p:cTn>
                              </p:par>
                            </p:childTnLst>
                          </p:cTn>
                        </p:par>
                        <p:par>
                          <p:cTn fill="hold" id="12">
                            <p:stCondLst>
                              <p:cond delay="1250"/>
                            </p:stCondLst>
                            <p:childTnLst>
                              <p:par>
                                <p:cTn fill="hold" id="13" nodeType="afterEffect" presetClass="entr" presetID="10" presetSubtype="0">
                                  <p:stCondLst>
                                    <p:cond delay="250"/>
                                  </p:stCondLst>
                                  <p:childTnLst>
                                    <p:set>
                                      <p:cBhvr>
                                        <p:cTn dur="1" fill="hold" id="14">
                                          <p:stCondLst>
                                            <p:cond delay="0"/>
                                          </p:stCondLst>
                                        </p:cTn>
                                        <p:tgtEl>
                                          <p:spTgt spid="34"/>
                                        </p:tgtEl>
                                        <p:attrNameLst>
                                          <p:attrName>style.visibility</p:attrName>
                                        </p:attrNameLst>
                                      </p:cBhvr>
                                      <p:to>
                                        <p:strVal val="visible"/>
                                      </p:to>
                                    </p:set>
                                    <p:animEffect filter="fade" transition="in">
                                      <p:cBhvr>
                                        <p:cTn dur="500" id="15"/>
                                        <p:tgtEl>
                                          <p:spTgt spid="3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3"/>
                                        </p:tgtEl>
                                        <p:attrNameLst>
                                          <p:attrName>style.visibility</p:attrName>
                                        </p:attrNameLst>
                                      </p:cBhvr>
                                      <p:to>
                                        <p:strVal val="visible"/>
                                      </p:to>
                                    </p:set>
                                    <p:animEffect filter="fade" transition="in">
                                      <p:cBhvr>
                                        <p:cTn dur="500" id="20"/>
                                        <p:tgtEl>
                                          <p:spTgt spid="3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animBg="1" grpId="0" spid="3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15e347c89b921db1334b701c78b177d6">
            <a:r>
              <a:rPr dirty="0" lang="nb-NO"/>
              <a:t>L'utilisation des périodes</a:t>
            </a:r>
            <a:endParaRPr dirty="0" lang="en-NO"/>
          </a:p>
        </p:txBody>
      </p:sp>
      <p:pic>
        <p:nvPicPr>
          <p:cNvPr id="10" name="Graphic 9">
            <a:extLst>
              <a:ext uri="{FF2B5EF4-FFF2-40B4-BE49-F238E27FC236}">
                <a16:creationId xmlns:a16="http://schemas.microsoft.com/office/drawing/2014/main" id="{D32062A2-B1ED-4B7B-A350-F805D4DB4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6041" y="2093627"/>
            <a:ext cx="3143326" cy="3143326"/>
          </a:xfrm>
          <a:prstGeom prst="rect">
            <a:avLst/>
          </a:prstGeom>
        </p:spPr>
      </p:pic>
      <p:sp>
        <p:nvSpPr>
          <p:cNvPr id="11" name="TextBox 10">
            <a:extLst>
              <a:ext uri="{FF2B5EF4-FFF2-40B4-BE49-F238E27FC236}">
                <a16:creationId xmlns:a16="http://schemas.microsoft.com/office/drawing/2014/main" id="{75878F9F-E8BD-4557-8F2E-E73DAD919A36}"/>
              </a:ext>
            </a:extLst>
          </p:cNvPr>
          <p:cNvSpPr txBox="1"/>
          <p:nvPr/>
        </p:nvSpPr>
        <p:spPr>
          <a:xfrm>
            <a:off x="2569100" y="4613890"/>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sp>
        <p:nvSpPr>
          <p:cNvPr id="12" name="Rectangle: Rounded Corners 17">
            <a:extLst>
              <a:ext uri="{FF2B5EF4-FFF2-40B4-BE49-F238E27FC236}">
                <a16:creationId xmlns:a16="http://schemas.microsoft.com/office/drawing/2014/main" id="{8C7BD0B3-10E2-4B8C-91BE-84BF745C93F7}"/>
              </a:ext>
            </a:extLst>
          </p:cNvPr>
          <p:cNvSpPr/>
          <p:nvPr/>
        </p:nvSpPr>
        <p:spPr>
          <a:xfrm>
            <a:off x="2133600" y="1876084"/>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pic>
        <p:nvPicPr>
          <p:cNvPr id="5" name="Graphic 4">
            <a:extLst>
              <a:ext uri="{FF2B5EF4-FFF2-40B4-BE49-F238E27FC236}">
                <a16:creationId xmlns:a16="http://schemas.microsoft.com/office/drawing/2014/main" id="{20261039-1DEB-47CA-B5B9-77CA6E1D2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6427" y="1441729"/>
            <a:ext cx="1603090" cy="1603090"/>
          </a:xfrm>
          <a:prstGeom prst="rect">
            <a:avLst/>
          </a:prstGeom>
        </p:spPr>
      </p:pic>
      <p:pic>
        <p:nvPicPr>
          <p:cNvPr id="7" name="Graphic 6">
            <a:extLst>
              <a:ext uri="{FF2B5EF4-FFF2-40B4-BE49-F238E27FC236}">
                <a16:creationId xmlns:a16="http://schemas.microsoft.com/office/drawing/2014/main" id="{C5C1CD8F-0676-471B-B589-881BB59DAF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2806" y="2989448"/>
            <a:ext cx="1290333" cy="1290333"/>
          </a:xfrm>
          <a:prstGeom prst="rect">
            <a:avLst/>
          </a:prstGeom>
        </p:spPr>
      </p:pic>
      <p:pic>
        <p:nvPicPr>
          <p:cNvPr id="9" name="Graphic 8">
            <a:extLst>
              <a:ext uri="{FF2B5EF4-FFF2-40B4-BE49-F238E27FC236}">
                <a16:creationId xmlns:a16="http://schemas.microsoft.com/office/drawing/2014/main" id="{06D381EC-C04C-4800-BCCB-D6F0CC5C17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05323" y="4344725"/>
            <a:ext cx="1325298" cy="1325298"/>
          </a:xfrm>
          <a:prstGeom prst="rect">
            <a:avLst/>
          </a:prstGeom>
        </p:spPr>
      </p:pic>
      <p:sp>
        <p:nvSpPr>
          <p:cNvPr id="23" name="TextBox 22">
            <a:extLst>
              <a:ext uri="{FF2B5EF4-FFF2-40B4-BE49-F238E27FC236}">
                <a16:creationId xmlns:a16="http://schemas.microsoft.com/office/drawing/2014/main" id="{EB3766E0-EA14-4059-A022-21E1FBD7BD51}"/>
              </a:ext>
            </a:extLst>
          </p:cNvPr>
          <p:cNvSpPr txBox="1"/>
          <p:nvPr/>
        </p:nvSpPr>
        <p:spPr>
          <a:xfrm>
            <a:off x="7640344" y="2012442"/>
            <a:ext cx="2559543" cy="461665"/>
          </a:xfrm>
          <a:prstGeom prst="rect">
            <a:avLst/>
          </a:prstGeom>
          <a:noFill/>
        </p:spPr>
        <p:txBody>
          <a:bodyPr rtlCol="0" wrap="square">
            <a:spAutoFit/>
          </a:bodyPr>
          <a:lstStyle/>
          <a:p txid="f870875776098f57b22e67429684e81f">
            <a:pPr algn="l">
              <a:buClr>
                <a:srgbClr val="008CCF"/>
              </a:buClr>
            </a:pPr>
            <a:r>
              <a:rPr lang="nb-NO" sz="2400">
                <a:latin typeface="+mn-lt"/>
              </a:rPr>
              <a:t>Collecte des données</a:t>
            </a:r>
            <a:endParaRPr dirty="0" lang="en-US" sz="2400">
              <a:latin typeface="+mn-lt"/>
            </a:endParaRPr>
          </a:p>
        </p:txBody>
      </p:sp>
      <p:sp>
        <p:nvSpPr>
          <p:cNvPr id="24" name="TextBox 23">
            <a:extLst>
              <a:ext uri="{FF2B5EF4-FFF2-40B4-BE49-F238E27FC236}">
                <a16:creationId xmlns:a16="http://schemas.microsoft.com/office/drawing/2014/main" id="{2892B919-0107-49A1-8092-136706EA60E2}"/>
              </a:ext>
            </a:extLst>
          </p:cNvPr>
          <p:cNvSpPr txBox="1"/>
          <p:nvPr/>
        </p:nvSpPr>
        <p:spPr>
          <a:xfrm>
            <a:off x="7640344" y="3403782"/>
            <a:ext cx="2559543" cy="461665"/>
          </a:xfrm>
          <a:prstGeom prst="rect">
            <a:avLst/>
          </a:prstGeom>
          <a:noFill/>
        </p:spPr>
        <p:txBody>
          <a:bodyPr rtlCol="0" wrap="square">
            <a:spAutoFit/>
          </a:bodyPr>
          <a:lstStyle/>
          <a:p txid="8b15c39015a9c8be49eeb92cb782f09b">
            <a:pPr algn="l">
              <a:buClr>
                <a:srgbClr val="008CCF"/>
              </a:buClr>
            </a:pPr>
            <a:r>
              <a:rPr lang="nb-NO" sz="2400">
                <a:latin typeface="+mn-lt"/>
              </a:rPr>
              <a:t>Analyse des données</a:t>
            </a:r>
            <a:endParaRPr dirty="0" lang="en-US" sz="2400">
              <a:latin typeface="+mn-lt"/>
            </a:endParaRPr>
          </a:p>
        </p:txBody>
      </p:sp>
      <p:sp>
        <p:nvSpPr>
          <p:cNvPr id="25" name="TextBox 24">
            <a:extLst>
              <a:ext uri="{FF2B5EF4-FFF2-40B4-BE49-F238E27FC236}">
                <a16:creationId xmlns:a16="http://schemas.microsoft.com/office/drawing/2014/main" id="{61FBE41D-ADA0-41D8-B21F-4898629F9451}"/>
              </a:ext>
            </a:extLst>
          </p:cNvPr>
          <p:cNvSpPr txBox="1"/>
          <p:nvPr/>
        </p:nvSpPr>
        <p:spPr>
          <a:xfrm>
            <a:off x="7640344" y="4620126"/>
            <a:ext cx="2835615" cy="830997"/>
          </a:xfrm>
          <a:prstGeom prst="rect">
            <a:avLst/>
          </a:prstGeom>
          <a:noFill/>
        </p:spPr>
        <p:txBody>
          <a:bodyPr rtlCol="0" wrap="square">
            <a:spAutoFit/>
          </a:bodyPr>
          <a:lstStyle/>
          <a:p txid="8624cd3a4d0cb87d38f4822eabe52b38">
            <a:pPr algn="l">
              <a:buClr>
                <a:srgbClr val="008CCF"/>
              </a:buClr>
            </a:pPr>
            <a:r>
              <a:rPr lang="nb-NO" sz="2400">
                <a:latin typeface="+mn-lt"/>
              </a:rPr>
              <a:t>Création de rapports périodiques</a:t>
            </a:r>
            <a:endParaRPr dirty="0" lang="en-US" sz="2400">
              <a:latin typeface="+mn-lt"/>
            </a:endParaRPr>
          </a:p>
        </p:txBody>
      </p:sp>
      <p:sp>
        <p:nvSpPr>
          <p:cNvPr id="17" name="Left Brace 16">
            <a:extLst>
              <a:ext uri="{FF2B5EF4-FFF2-40B4-BE49-F238E27FC236}">
                <a16:creationId xmlns:a16="http://schemas.microsoft.com/office/drawing/2014/main" id="{A438EB61-3F55-4846-8080-D2620A2CDDAE}"/>
              </a:ext>
            </a:extLst>
          </p:cNvPr>
          <p:cNvSpPr/>
          <p:nvPr/>
        </p:nvSpPr>
        <p:spPr>
          <a:xfrm>
            <a:off x="5243137" y="1899408"/>
            <a:ext cx="452788" cy="3470411"/>
          </a:xfrm>
          <a:prstGeom prst="leftBrace">
            <a:avLst>
              <a:gd fmla="val 80078" name="adj1"/>
              <a:gd fmla="val 50000" name="adj2"/>
            </a:avLst>
          </a:prstGeom>
          <a:ln cap="rnd" w="381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1002812947"/>
      </p:ext>
    </p:extLst>
  </p:cSld>
  <p:clrMapOvr>
    <a:masterClrMapping/>
  </p:clrMapOvr>
  <mc:AlternateContent xmlns:mc="http://schemas.openxmlformats.org/markup-compatibility/2006">
    <mc:Choice xmlns:p159="http://schemas.microsoft.com/office/powerpoint/2015/09/main" Requires="p159">
      <p:transition advTm="16944" spd="slow">
        <p159:morph option="byObject"/>
      </p:transition>
    </mc:Choice>
    <mc:Fallback>
      <p:transition advTm="1694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3"/>
                                        </p:tgtEl>
                                        <p:attrNameLst>
                                          <p:attrName>style.visibility</p:attrName>
                                        </p:attrNameLst>
                                      </p:cBhvr>
                                      <p:to>
                                        <p:strVal val="visible"/>
                                      </p:to>
                                    </p:set>
                                    <p:animEffect filter="fade" transition="in">
                                      <p:cBhvr>
                                        <p:cTn dur="500" id="15"/>
                                        <p:tgtEl>
                                          <p:spTgt spid="23"/>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24"/>
                                        </p:tgtEl>
                                        <p:attrNameLst>
                                          <p:attrName>style.visibility</p:attrName>
                                        </p:attrNameLst>
                                      </p:cBhvr>
                                      <p:to>
                                        <p:strVal val="visible"/>
                                      </p:to>
                                    </p:set>
                                    <p:animEffect filter="fade" transition="in">
                                      <p:cBhvr>
                                        <p:cTn dur="500" id="23"/>
                                        <p:tgtEl>
                                          <p:spTgt spid="2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5"/>
                                        </p:tgtEl>
                                        <p:attrNameLst>
                                          <p:attrName>style.visibility</p:attrName>
                                        </p:attrNameLst>
                                      </p:cBhvr>
                                      <p:to>
                                        <p:strVal val="visible"/>
                                      </p:to>
                                    </p:set>
                                    <p:animEffect filter="fade" transition="in">
                                      <p:cBhvr>
                                        <p:cTn dur="500" id="28"/>
                                        <p:tgtEl>
                                          <p:spTgt spid="25"/>
                                        </p:tgtEl>
                                      </p:cBhvr>
                                    </p:animEffect>
                                  </p:childTnLst>
                                </p:cTn>
                              </p:par>
                              <p:par>
                                <p:cTn fill="hold" id="29" nodeType="withEffect" presetClass="entr" presetID="10" presetSubtype="0">
                                  <p:stCondLst>
                                    <p:cond delay="0"/>
                                  </p:stCondLst>
                                  <p:childTnLst>
                                    <p:set>
                                      <p:cBhvr>
                                        <p:cTn dur="1" fill="hold" id="30">
                                          <p:stCondLst>
                                            <p:cond delay="0"/>
                                          </p:stCondLst>
                                        </p:cTn>
                                        <p:tgtEl>
                                          <p:spTgt spid="9"/>
                                        </p:tgtEl>
                                        <p:attrNameLst>
                                          <p:attrName>style.visibility</p:attrName>
                                        </p:attrNameLst>
                                      </p:cBhvr>
                                      <p:to>
                                        <p:strVal val="visible"/>
                                      </p:to>
                                    </p:set>
                                    <p:animEffect filter="fade" transition="in">
                                      <p:cBhvr>
                                        <p:cTn dur="500" id="3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grpId="0" spid="24"/>
      <p:bldP grpId="0" spid="25"/>
      <p:bldP animBg="1"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79978ac216c61085bcb4c3a4fc70d439">
            <a:r>
              <a:rPr lang="es-ES"/>
              <a:t>Exemple de périodes pour la collecte de données</a:t>
            </a:r>
            <a:endParaRPr dirty="0" lang="es-ES"/>
          </a:p>
        </p:txBody>
      </p:sp>
      <p:pic>
        <p:nvPicPr>
          <p:cNvPr id="14" name="Data Element">
            <a:extLst>
              <a:ext uri="{FF2B5EF4-FFF2-40B4-BE49-F238E27FC236}">
                <a16:creationId xmlns:a16="http://schemas.microsoft.com/office/drawing/2014/main" id="{0BBBAA41-1C73-445F-A0C6-54512D7F267C}"/>
              </a:ext>
            </a:extLst>
          </p:cNvPr>
          <p:cNvPicPr>
            <a:picLocks noChangeAspect="1"/>
          </p:cNvPicPr>
          <p:nvPr/>
        </p:nvPicPr>
        <p:blipFill>
          <a:blip r:embed="rId4"/>
          <a:stretch>
            <a:fillRect/>
          </a:stretch>
        </p:blipFill>
        <p:spPr>
          <a:xfrm>
            <a:off x="1754673" y="1830042"/>
            <a:ext cx="3015193" cy="3015193"/>
          </a:xfrm>
          <a:prstGeom prst="rect">
            <a:avLst/>
          </a:prstGeom>
        </p:spPr>
      </p:pic>
      <p:sp>
        <p:nvSpPr>
          <p:cNvPr id="15" name="Rectangle: Rounded Corners 17">
            <a:extLst>
              <a:ext uri="{FF2B5EF4-FFF2-40B4-BE49-F238E27FC236}">
                <a16:creationId xmlns:a16="http://schemas.microsoft.com/office/drawing/2014/main" id="{74560118-3F73-4A21-A054-3C62487651E0}"/>
              </a:ext>
            </a:extLst>
          </p:cNvPr>
          <p:cNvSpPr/>
          <p:nvPr/>
        </p:nvSpPr>
        <p:spPr>
          <a:xfrm>
            <a:off x="218336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solidFill>
                  <a:schemeClr val="bg1"/>
                </a:solidFill>
              </a:rPr>
              <a:t>"Quoi"</a:t>
            </a:r>
            <a:endParaRPr dirty="0" lang="es-ES" sz="2400">
              <a:solidFill>
                <a:schemeClr val="bg1"/>
              </a:solidFill>
            </a:endParaRPr>
          </a:p>
        </p:txBody>
      </p:sp>
      <p:sp>
        <p:nvSpPr>
          <p:cNvPr id="16" name="TextBox 15">
            <a:extLst>
              <a:ext uri="{FF2B5EF4-FFF2-40B4-BE49-F238E27FC236}">
                <a16:creationId xmlns:a16="http://schemas.microsoft.com/office/drawing/2014/main" id="{5F7C2843-75DD-4ACF-BD81-AB2126AC447F}"/>
              </a:ext>
            </a:extLst>
          </p:cNvPr>
          <p:cNvSpPr txBox="1"/>
          <p:nvPr/>
        </p:nvSpPr>
        <p:spPr>
          <a:xfrm>
            <a:off x="2099733" y="4046621"/>
            <a:ext cx="2122311" cy="830997"/>
          </a:xfrm>
          <a:prstGeom prst="rect">
            <a:avLst/>
          </a:prstGeom>
          <a:noFill/>
        </p:spPr>
        <p:txBody>
          <a:bodyPr rtlCol="0" wrap="square">
            <a:spAutoFit/>
          </a:bodyPr>
          <a:lstStyle/>
          <a:p txid="d28033bb884ad6180e183f6ede2ea6b0">
            <a:pPr algn="ctr">
              <a:buClr>
                <a:srgbClr val="008CCF"/>
              </a:buClr>
            </a:pPr>
            <a:r>
              <a:rPr dirty="0" lang="nb-NO" sz="2400">
                <a:latin typeface="+mn-lt"/>
              </a:rPr>
              <a:t>Cas positifs de paludisme</a:t>
            </a:r>
            <a:endParaRPr dirty="0" lang="en-US" sz="2400">
              <a:latin typeface="+mn-lt"/>
            </a:endParaRPr>
          </a:p>
        </p:txBody>
      </p:sp>
      <p:pic>
        <p:nvPicPr>
          <p:cNvPr id="17" name="Graphic 16">
            <a:extLst>
              <a:ext uri="{FF2B5EF4-FFF2-40B4-BE49-F238E27FC236}">
                <a16:creationId xmlns:a16="http://schemas.microsoft.com/office/drawing/2014/main" id="{81B14DA6-7EDE-4455-BA56-2B77FD5B79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551" y="2267849"/>
            <a:ext cx="1962150" cy="1962150"/>
          </a:xfrm>
          <a:prstGeom prst="rect">
            <a:avLst/>
          </a:prstGeom>
        </p:spPr>
      </p:pic>
      <p:pic>
        <p:nvPicPr>
          <p:cNvPr id="19" name="Picture 18">
            <a:extLst>
              <a:ext uri="{FF2B5EF4-FFF2-40B4-BE49-F238E27FC236}">
                <a16:creationId xmlns:a16="http://schemas.microsoft.com/office/drawing/2014/main" id="{34D403DF-8146-4ED1-AA53-5B38EC43D32E}"/>
              </a:ext>
            </a:extLst>
          </p:cNvPr>
          <p:cNvPicPr>
            <a:picLocks noChangeAspect="1"/>
          </p:cNvPicPr>
          <p:nvPr/>
        </p:nvPicPr>
        <p:blipFill>
          <a:blip r:embed="rId7"/>
          <a:stretch>
            <a:fillRect/>
          </a:stretch>
        </p:blipFill>
        <p:spPr>
          <a:xfrm>
            <a:off x="8431949" y="2729681"/>
            <a:ext cx="1437210" cy="1242298"/>
          </a:xfrm>
          <a:prstGeom prst="rect">
            <a:avLst/>
          </a:prstGeom>
        </p:spPr>
      </p:pic>
      <p:sp>
        <p:nvSpPr>
          <p:cNvPr id="20" name="When">
            <a:extLst>
              <a:ext uri="{FF2B5EF4-FFF2-40B4-BE49-F238E27FC236}">
                <a16:creationId xmlns:a16="http://schemas.microsoft.com/office/drawing/2014/main" id="{3CF4EBB2-85A5-4DA7-BF2D-4C9D2C749824}"/>
              </a:ext>
            </a:extLst>
          </p:cNvPr>
          <p:cNvSpPr/>
          <p:nvPr/>
        </p:nvSpPr>
        <p:spPr>
          <a:xfrm>
            <a:off x="8162689"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endParaRPr dirty="0" lang="es-ES" sz="2400">
              <a:solidFill>
                <a:schemeClr val="bg1"/>
              </a:solidFill>
            </a:endParaRPr>
          </a:p>
        </p:txBody>
      </p:sp>
      <p:sp>
        <p:nvSpPr>
          <p:cNvPr id="21" name="Where">
            <a:extLst>
              <a:ext uri="{FF2B5EF4-FFF2-40B4-BE49-F238E27FC236}">
                <a16:creationId xmlns:a16="http://schemas.microsoft.com/office/drawing/2014/main" id="{BE36AB67-E7AC-4CE2-92E5-7C73F39D36AD}"/>
              </a:ext>
            </a:extLst>
          </p:cNvPr>
          <p:cNvSpPr/>
          <p:nvPr/>
        </p:nvSpPr>
        <p:spPr>
          <a:xfrm>
            <a:off x="516671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endParaRPr dirty="0" lang="es-ES" sz="2400">
              <a:solidFill>
                <a:schemeClr val="bg1"/>
              </a:solidFill>
            </a:endParaRPr>
          </a:p>
        </p:txBody>
      </p:sp>
      <p:sp>
        <p:nvSpPr>
          <p:cNvPr id="26" name="TextBox 25">
            <a:extLst>
              <a:ext uri="{FF2B5EF4-FFF2-40B4-BE49-F238E27FC236}">
                <a16:creationId xmlns:a16="http://schemas.microsoft.com/office/drawing/2014/main" id="{7BA2D7A9-73CF-4C45-B89F-7B0D43DEBA01}"/>
              </a:ext>
            </a:extLst>
          </p:cNvPr>
          <p:cNvSpPr txBox="1"/>
          <p:nvPr/>
        </p:nvSpPr>
        <p:spPr>
          <a:xfrm>
            <a:off x="4826855" y="4046621"/>
            <a:ext cx="2559543" cy="830997"/>
          </a:xfrm>
          <a:prstGeom prst="rect">
            <a:avLst/>
          </a:prstGeom>
          <a:noFill/>
        </p:spPr>
        <p:txBody>
          <a:bodyPr rtlCol="0" wrap="square">
            <a:spAutoFit/>
          </a:bodyPr>
          <a:lstStyle/>
          <a:p txid="22780f7eb748bfb12f81ab231f7c73dc">
            <a:pPr algn="ctr">
              <a:buClr>
                <a:srgbClr val="008CCF"/>
              </a:buClr>
            </a:pPr>
            <a:r>
              <a:rPr dirty="0" lang="nb-NO" sz="2400">
                <a:latin typeface="+mn-lt"/>
              </a:rPr>
              <a:t>Centre de santé de Namchala</a:t>
            </a:r>
            <a:endParaRPr dirty="0" lang="en-US" sz="2400">
              <a:latin typeface="+mn-lt"/>
            </a:endParaRPr>
          </a:p>
        </p:txBody>
      </p:sp>
      <p:sp>
        <p:nvSpPr>
          <p:cNvPr id="27" name="TextBox 26">
            <a:extLst>
              <a:ext uri="{FF2B5EF4-FFF2-40B4-BE49-F238E27FC236}">
                <a16:creationId xmlns:a16="http://schemas.microsoft.com/office/drawing/2014/main" id="{2F217A56-24E7-4FB1-BFED-690FCE00DAE6}"/>
              </a:ext>
            </a:extLst>
          </p:cNvPr>
          <p:cNvSpPr txBox="1"/>
          <p:nvPr/>
        </p:nvSpPr>
        <p:spPr>
          <a:xfrm>
            <a:off x="8057127" y="4231287"/>
            <a:ext cx="2186855" cy="461665"/>
          </a:xfrm>
          <a:prstGeom prst="rect">
            <a:avLst/>
          </a:prstGeom>
          <a:noFill/>
        </p:spPr>
        <p:txBody>
          <a:bodyPr rtlCol="0" wrap="square">
            <a:spAutoFit/>
          </a:bodyPr>
          <a:lstStyle/>
          <a:p txid="05ee55edb45ee5638028be014d666c09">
            <a:pPr algn="ctr">
              <a:buClr>
                <a:srgbClr val="008CCF"/>
              </a:buClr>
            </a:pPr>
            <a:r>
              <a:rPr dirty="0" lang="nb-NO" sz="2400">
                <a:latin typeface="+mn-lt"/>
              </a:rPr>
              <a:t>Octobre 2020</a:t>
            </a:r>
            <a:endParaRPr dirty="0" lang="en-US" sz="2400">
              <a:latin typeface="+mn-lt"/>
            </a:endParaRPr>
          </a:p>
        </p:txBody>
      </p:sp>
    </p:spTree>
    <p:custDataLst>
      <p:tags r:id="rId1"/>
    </p:custDataLst>
    <p:extLst>
      <p:ext uri="{BB962C8B-B14F-4D97-AF65-F5344CB8AC3E}">
        <p14:creationId xmlns:p14="http://schemas.microsoft.com/office/powerpoint/2010/main" val="395957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640" p14:dur="571" spd="med">
        <p159:morph option="byObject"/>
      </p:transition>
    </mc:Choice>
    <mc:Fallback>
      <p:transition advTm="236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7"/>
                                        </p:tgtEl>
                                        <p:attrNameLst>
                                          <p:attrName>style.visibility</p:attrName>
                                        </p:attrNameLst>
                                      </p:cBhvr>
                                      <p:to>
                                        <p:strVal val="visible"/>
                                      </p:to>
                                    </p:set>
                                    <p:animEffect filter="fade"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1"/>
                                        </p:tgtEl>
                                        <p:attrNameLst>
                                          <p:attrName>style.visibility</p:attrName>
                                        </p:attrNameLst>
                                      </p:cBhvr>
                                      <p:to>
                                        <p:strVal val="visible"/>
                                      </p:to>
                                    </p:set>
                                    <p:animEffect filter="fade" transition="in">
                                      <p:cBhvr>
                                        <p:cTn dur="500" id="15"/>
                                        <p:tgtEl>
                                          <p:spTgt spid="21"/>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26"/>
                                        </p:tgtEl>
                                        <p:attrNameLst>
                                          <p:attrName>style.visibility</p:attrName>
                                        </p:attrNameLst>
                                      </p:cBhvr>
                                      <p:to>
                                        <p:strVal val="visible"/>
                                      </p:to>
                                    </p:set>
                                    <p:animEffect filter="fade" transition="in">
                                      <p:cBhvr>
                                        <p:cTn dur="500" id="18"/>
                                        <p:tgtEl>
                                          <p:spTgt spid="2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gtEl>
                                        <p:attrNameLst>
                                          <p:attrName>style.visibility</p:attrName>
                                        </p:attrNameLst>
                                      </p:cBhvr>
                                      <p:to>
                                        <p:strVal val="visible"/>
                                      </p:to>
                                    </p:set>
                                    <p:animEffect filter="fade" transition="in">
                                      <p:cBhvr>
                                        <p:cTn dur="500" id="23"/>
                                        <p:tgtEl>
                                          <p:spTgt spid="20"/>
                                        </p:tgtEl>
                                      </p:cBhvr>
                                    </p:animEffect>
                                  </p:childTnLst>
                                </p:cTn>
                              </p:par>
                              <p:par>
                                <p:cTn fill="hold" id="24" nodeType="withEffect" presetClass="entr" presetID="10" presetSubtype="0">
                                  <p:stCondLst>
                                    <p:cond delay="0"/>
                                  </p:stCondLst>
                                  <p:childTnLst>
                                    <p:set>
                                      <p:cBhvr>
                                        <p:cTn dur="1" fill="hold" id="25">
                                          <p:stCondLst>
                                            <p:cond delay="0"/>
                                          </p:stCondLst>
                                        </p:cTn>
                                        <p:tgtEl>
                                          <p:spTgt spid="19"/>
                                        </p:tgtEl>
                                        <p:attrNameLst>
                                          <p:attrName>style.visibility</p:attrName>
                                        </p:attrNameLst>
                                      </p:cBhvr>
                                      <p:to>
                                        <p:strVal val="visible"/>
                                      </p:to>
                                    </p:set>
                                    <p:animEffect filter="fade" transition="in">
                                      <p:cBhvr>
                                        <p:cTn dur="500" id="26"/>
                                        <p:tgtEl>
                                          <p:spTgt spid="19"/>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500" id="29"/>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animBg="1" grpId="0" spid="20"/>
      <p:bldP animBg="1" grpId="0" spid="21"/>
      <p:bldP grpId="0" spid="26"/>
      <p:bldP grpId="0" spid="2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310BB4E-B8A6-4DA7-8092-FB4DA905E544}"/>
                  </a:ext>
                </a:extLst>
              </p14:cNvPr>
              <p14:cNvContentPartPr/>
              <p14:nvPr/>
            </p14:nvContentPartPr>
            <p14:xfrm>
              <a:off x="5825510" y="4960566"/>
              <a:ext cx="360" cy="360"/>
            </p14:xfrm>
          </p:contentPart>
        </mc:Choice>
        <mc:Fallback xmlns="">
          <p:pic>
            <p:nvPicPr>
              <p:cNvPr id="9" name="Ink 8">
                <a:extLst>
                  <a:ext uri="{FF2B5EF4-FFF2-40B4-BE49-F238E27FC236}">
                    <a16:creationId xmlns:a16="http://schemas.microsoft.com/office/drawing/2014/main" id="{1310BB4E-B8A6-4DA7-8092-FB4DA905E544}"/>
                  </a:ext>
                </a:extLst>
              </p:cNvPr>
              <p:cNvPicPr/>
              <p:nvPr/>
            </p:nvPicPr>
            <p:blipFill>
              <a:blip r:embed="rId5"/>
              <a:stretch>
                <a:fillRect/>
              </a:stretch>
            </p:blipFill>
            <p:spPr>
              <a:xfrm>
                <a:off x="5816510" y="4951566"/>
                <a:ext cx="18000" cy="18000"/>
              </a:xfrm>
              <a:prstGeom prst="rect">
                <a:avLst/>
              </a:prstGeom>
            </p:spPr>
          </p:pic>
        </mc:Fallback>
      </mc:AlternateContent>
      <p:pic>
        <p:nvPicPr>
          <p:cNvPr id="24" name="Period 3">
            <a:extLst>
              <a:ext uri="{FF2B5EF4-FFF2-40B4-BE49-F238E27FC236}">
                <a16:creationId xmlns:a16="http://schemas.microsoft.com/office/drawing/2014/main" id="{62E5A833-9563-43CF-B7B4-C17F9C00AFC4}"/>
              </a:ext>
            </a:extLst>
          </p:cNvPr>
          <p:cNvPicPr>
            <a:picLocks noChangeAspect="1"/>
          </p:cNvPicPr>
          <p:nvPr/>
        </p:nvPicPr>
        <p:blipFill>
          <a:blip r:embed="rId6"/>
          <a:stretch>
            <a:fillRect/>
          </a:stretch>
        </p:blipFill>
        <p:spPr>
          <a:xfrm>
            <a:off x="5303241" y="2979245"/>
            <a:ext cx="1599209" cy="1383770"/>
          </a:xfrm>
          <a:prstGeom prst="rect">
            <a:avLst/>
          </a:prstGeom>
        </p:spPr>
      </p:pic>
      <p:sp>
        <p:nvSpPr>
          <p:cNvPr id="25" name="TextBox 24">
            <a:extLst>
              <a:ext uri="{FF2B5EF4-FFF2-40B4-BE49-F238E27FC236}">
                <a16:creationId xmlns:a16="http://schemas.microsoft.com/office/drawing/2014/main" id="{95168F23-36CA-45B5-8042-E4649231A5FB}"/>
              </a:ext>
            </a:extLst>
          </p:cNvPr>
          <p:cNvSpPr txBox="1"/>
          <p:nvPr/>
        </p:nvSpPr>
        <p:spPr>
          <a:xfrm>
            <a:off x="4836104" y="4594755"/>
            <a:ext cx="2518953" cy="461665"/>
          </a:xfrm>
          <a:prstGeom prst="rect">
            <a:avLst/>
          </a:prstGeom>
          <a:noFill/>
        </p:spPr>
        <p:txBody>
          <a:bodyPr rtlCol="0" wrap="square">
            <a:spAutoFit/>
          </a:bodyPr>
          <a:lstStyle/>
          <a:p txid="33cfad5600142b88f6b4eaa20bdfe78a">
            <a:pPr algn="ctr">
              <a:buClr>
                <a:srgbClr val="008CCF"/>
              </a:buClr>
            </a:pPr>
            <a:r>
              <a:rPr dirty="0" err="1" lang="es-ES" sz="2400">
                <a:solidFill>
                  <a:schemeClr val="tx1"/>
                </a:solidFill>
                <a:latin charset="-79" panose="02000604000000020004" pitchFamily="2" typeface="Rubik"/>
                <a:cs charset="-79" panose="02000604000000020004" pitchFamily="2" typeface="Rubik"/>
              </a:rPr>
              <a:t>Octobre</a:t>
            </a:r>
            <a:r>
              <a:rPr dirty="0" lang="es-ES" sz="2400">
                <a:solidFill>
                  <a:schemeClr val="tx1"/>
                </a:solidFill>
                <a:latin charset="-79" panose="02000604000000020004" pitchFamily="2" typeface="Rubik"/>
                <a:cs charset="-79" panose="02000604000000020004" pitchFamily="2" typeface="Rubik"/>
              </a:rPr>
              <a:t> 2020</a:t>
            </a:r>
          </a:p>
        </p:txBody>
      </p:sp>
      <p:pic>
        <p:nvPicPr>
          <p:cNvPr id="13" name="Period 2">
            <a:extLst>
              <a:ext uri="{FF2B5EF4-FFF2-40B4-BE49-F238E27FC236}">
                <a16:creationId xmlns:a16="http://schemas.microsoft.com/office/drawing/2014/main" id="{840F30BC-DB59-427A-AB37-14DFC1321972}"/>
              </a:ext>
            </a:extLst>
          </p:cNvPr>
          <p:cNvPicPr>
            <a:picLocks noChangeAspect="1"/>
          </p:cNvPicPr>
          <p:nvPr/>
        </p:nvPicPr>
        <p:blipFill>
          <a:blip r:embed="rId6"/>
          <a:stretch>
            <a:fillRect/>
          </a:stretch>
        </p:blipFill>
        <p:spPr>
          <a:xfrm>
            <a:off x="5296395" y="2991092"/>
            <a:ext cx="1599209" cy="1383770"/>
          </a:xfrm>
          <a:prstGeom prst="rect">
            <a:avLst/>
          </a:prstGeom>
        </p:spPr>
      </p:pic>
      <p:pic>
        <p:nvPicPr>
          <p:cNvPr id="14" name="period 1">
            <a:extLst>
              <a:ext uri="{FF2B5EF4-FFF2-40B4-BE49-F238E27FC236}">
                <a16:creationId xmlns:a16="http://schemas.microsoft.com/office/drawing/2014/main" id="{EBA737F8-3465-4CA6-990B-02E93CE68F27}"/>
              </a:ext>
            </a:extLst>
          </p:cNvPr>
          <p:cNvPicPr>
            <a:picLocks noChangeAspect="1"/>
          </p:cNvPicPr>
          <p:nvPr/>
        </p:nvPicPr>
        <p:blipFill>
          <a:blip r:embed="rId6"/>
          <a:stretch>
            <a:fillRect/>
          </a:stretch>
        </p:blipFill>
        <p:spPr>
          <a:xfrm>
            <a:off x="5296394" y="2991092"/>
            <a:ext cx="1599209" cy="1383770"/>
          </a:xfrm>
          <a:prstGeom prst="rect">
            <a:avLst/>
          </a:prstGeom>
        </p:spPr>
      </p:pic>
      <p:sp>
        <p:nvSpPr>
          <p:cNvPr hidden="1" id="4" name="TextBox 3">
            <a:extLst>
              <a:ext uri="{FF2B5EF4-FFF2-40B4-BE49-F238E27FC236}">
                <a16:creationId xmlns:a16="http://schemas.microsoft.com/office/drawing/2014/main" id="{EDCDCA76-158A-4769-81AF-DF3F64047CED}"/>
              </a:ext>
            </a:extLst>
          </p:cNvPr>
          <p:cNvSpPr txBox="1"/>
          <p:nvPr/>
        </p:nvSpPr>
        <p:spPr>
          <a:xfrm>
            <a:off x="72930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hidden="1" id="16" name="TextBox 15">
            <a:extLst>
              <a:ext uri="{FF2B5EF4-FFF2-40B4-BE49-F238E27FC236}">
                <a16:creationId xmlns:a16="http://schemas.microsoft.com/office/drawing/2014/main" id="{1674C430-D81C-4F41-B832-C8CFEB0AE816}"/>
              </a:ext>
            </a:extLst>
          </p:cNvPr>
          <p:cNvSpPr txBox="1"/>
          <p:nvPr/>
        </p:nvSpPr>
        <p:spPr>
          <a:xfrm>
            <a:off x="41865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id="10" name="TextBox 9">
            <a:extLst>
              <a:ext uri="{FF2B5EF4-FFF2-40B4-BE49-F238E27FC236}">
                <a16:creationId xmlns:a16="http://schemas.microsoft.com/office/drawing/2014/main" id="{E9F8DA78-42AD-481F-9A58-1C36088C4DAD}"/>
              </a:ext>
            </a:extLst>
          </p:cNvPr>
          <p:cNvSpPr txBox="1"/>
          <p:nvPr/>
        </p:nvSpPr>
        <p:spPr>
          <a:xfrm>
            <a:off x="1462062" y="2250089"/>
            <a:ext cx="3109940" cy="461665"/>
          </a:xfrm>
          <a:prstGeom prst="rect">
            <a:avLst/>
          </a:prstGeom>
          <a:noFill/>
        </p:spPr>
        <p:txBody>
          <a:bodyPr rtlCol="0" wrap="square">
            <a:spAutoFit/>
          </a:bodyPr>
          <a:lstStyle/>
          <a:p txid="c7570073769e0cf7ca1833d0005b0ec9">
            <a:pPr algn="ctr">
              <a:buClr>
                <a:srgbClr val="008CCF"/>
              </a:buClr>
            </a:pPr>
            <a:r>
              <a:rPr lang="nb-NO" sz="2400">
                <a:latin typeface="+mn-lt"/>
              </a:rPr>
              <a:t>Mensuel</a:t>
            </a:r>
            <a:endParaRPr dirty="0" lang="en-US" sz="2400">
              <a:latin typeface="+mn-lt"/>
            </a:endParaRPr>
          </a:p>
        </p:txBody>
      </p:sp>
      <p:sp>
        <p:nvSpPr>
          <p:cNvPr id="11" name="TextBox 10">
            <a:extLst>
              <a:ext uri="{FF2B5EF4-FFF2-40B4-BE49-F238E27FC236}">
                <a16:creationId xmlns:a16="http://schemas.microsoft.com/office/drawing/2014/main" id="{02E5AABB-EA4D-48AA-93B6-3341D9F2B985}"/>
              </a:ext>
            </a:extLst>
          </p:cNvPr>
          <p:cNvSpPr txBox="1"/>
          <p:nvPr/>
        </p:nvSpPr>
        <p:spPr>
          <a:xfrm>
            <a:off x="7717289" y="2250089"/>
            <a:ext cx="3109940" cy="461665"/>
          </a:xfrm>
          <a:prstGeom prst="rect">
            <a:avLst/>
          </a:prstGeom>
          <a:noFill/>
        </p:spPr>
        <p:txBody>
          <a:bodyPr rtlCol="0" wrap="square">
            <a:spAutoFit/>
          </a:bodyPr>
          <a:lstStyle/>
          <a:p txid="0b3c7f4b87831520a2f45fe43fe457dd">
            <a:pPr algn="ctr">
              <a:buClr>
                <a:srgbClr val="008CCF"/>
              </a:buClr>
            </a:pPr>
            <a:r>
              <a:rPr lang="nb-NO" sz="2400">
                <a:latin typeface="+mn-lt"/>
              </a:rPr>
              <a:t>Annuel</a:t>
            </a:r>
            <a:endParaRPr dirty="0" lang="en-US" sz="2400">
              <a:latin typeface="+mn-lt"/>
            </a:endParaRPr>
          </a:p>
        </p:txBody>
      </p:sp>
    </p:spTree>
    <p:custDataLst>
      <p:tags r:id="rId1"/>
    </p:custDataLst>
    <p:extLst>
      <p:ext uri="{BB962C8B-B14F-4D97-AF65-F5344CB8AC3E}">
        <p14:creationId xmlns:p14="http://schemas.microsoft.com/office/powerpoint/2010/main" val="2770019085"/>
      </p:ext>
    </p:extLst>
  </p:cSld>
  <p:clrMapOvr>
    <a:masterClrMapping/>
  </p:clrMapOvr>
  <mc:AlternateContent xmlns:mc="http://schemas.openxmlformats.org/markup-compatibility/2006">
    <mc:Choice xmlns:p14="http://schemas.microsoft.com/office/powerpoint/2010/main" Requires="p14">
      <p:transition advTm="27912" p14:dur="700" spd="med">
        <p:fade/>
      </p:transition>
    </mc:Choice>
    <mc:Fallback>
      <p:transition advTm="279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2.96296E-6 L 0.26198 2.96296E-6 " pathEditMode="relative" ptsTypes="AA" rAng="0">
                                      <p:cBhvr>
                                        <p:cTn dur="2000" fill="hold" id="6"/>
                                        <p:tgtEl>
                                          <p:spTgt spid="14"/>
                                        </p:tgtEl>
                                        <p:attrNameLst>
                                          <p:attrName>ppt_x</p:attrName>
                                          <p:attrName>ppt_y</p:attrName>
                                        </p:attrNameLst>
                                      </p:cBhvr>
                                      <p:rCtr x="13099" y="0"/>
                                    </p:animMotion>
                                  </p:childTnLst>
                                </p:cTn>
                              </p:par>
                              <p:par>
                                <p:cTn accel="50000" decel="50000" fill="hold" id="7" nodeType="withEffect" presetClass="path" presetID="42" presetSubtype="0">
                                  <p:stCondLst>
                                    <p:cond delay="0"/>
                                  </p:stCondLst>
                                  <p:childTnLst>
                                    <p:animMotion origin="layout" path="M 0 2.96296E-6 L -0.25911 2.96296E-6 " pathEditMode="relative" ptsTypes="AA" rAng="0">
                                      <p:cBhvr>
                                        <p:cTn dur="2000" fill="hold" id="8"/>
                                        <p:tgtEl>
                                          <p:spTgt spid="13"/>
                                        </p:tgtEl>
                                        <p:attrNameLst>
                                          <p:attrName>ppt_x</p:attrName>
                                          <p:attrName>ppt_y</p:attrName>
                                        </p:attrNameLst>
                                      </p:cBhvr>
                                      <p:rCtr x="-12956" y="0"/>
                                    </p:animMotion>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25"/>
                                        </p:tgtEl>
                                        <p:attrNameLst>
                                          <p:attrName>style.visibility</p:attrName>
                                        </p:attrNameLst>
                                      </p:cBhvr>
                                      <p:to>
                                        <p:strVal val="visible"/>
                                      </p:to>
                                    </p:set>
                                    <p:animEffect filter="fade" transition="in">
                                      <p:cBhvr>
                                        <p:cTn dur="500" id="21"/>
                                        <p:tgtEl>
                                          <p:spTgt spid="25"/>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gtEl>
                                        <p:attrNameLst>
                                          <p:attrName>style.visibility</p:attrName>
                                        </p:attrNameLst>
                                      </p:cBhvr>
                                      <p:to>
                                        <p:strVal val="visible"/>
                                      </p:to>
                                    </p:set>
                                    <p:animEffect filter="fade" transition="in">
                                      <p:cBhvr>
                                        <p:cTn dur="500" id="26"/>
                                        <p:tgtEl>
                                          <p:spTgt spid="10"/>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1"/>
                                        </p:tgtEl>
                                        <p:attrNameLst>
                                          <p:attrName>style.visibility</p:attrName>
                                        </p:attrNameLst>
                                      </p:cBhvr>
                                      <p:to>
                                        <p:strVal val="visible"/>
                                      </p:to>
                                    </p:set>
                                    <p:animEffect filter="fade" transition="in">
                                      <p:cBhvr>
                                        <p:cTn dur="500" id="3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5"/>
      <p:bldP grpId="0" spid="4"/>
      <p:bldP grpId="0" spid="16"/>
      <p:bldP grpId="0" spid="10"/>
      <p:bldP grpId="0"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Rectangle 399">
            <a:extLst>
              <a:ext uri="{FF2B5EF4-FFF2-40B4-BE49-F238E27FC236}">
                <a16:creationId xmlns:a16="http://schemas.microsoft.com/office/drawing/2014/main" id="{7D1FE89E-4DB2-4D7A-8A0B-8E0FE8AE41E5}"/>
              </a:ext>
            </a:extLst>
          </p:cNvPr>
          <p:cNvSpPr/>
          <p:nvPr/>
        </p:nvSpPr>
        <p:spPr>
          <a:xfrm>
            <a:off x="8329941" y="4302822"/>
            <a:ext cx="347423" cy="918504"/>
          </a:xfrm>
          <a:prstGeom prst="rect">
            <a:avLst/>
          </a:prstGeom>
          <a:solidFill>
            <a:schemeClr val="tx1"/>
          </a:solidFill>
          <a:ln cap="flat" cmpd="sng" w="38100">
            <a:noFill/>
            <a:prstDash val="solid"/>
            <a:miter lim="800000"/>
          </a:ln>
        </p:spPr>
        <p:txBody>
          <a:bodyPr anchor="ctr" wrap="square">
            <a:spAutoFit/>
          </a:bodyPr>
          <a:lstStyle/>
          <a:p>
            <a:pPr algn="ctr"/>
            <a:endParaRPr lang="en-US"/>
          </a:p>
        </p:txBody>
      </p:sp>
      <p:sp>
        <p:nvSpPr>
          <p:cNvPr id="125" name="Rectangle 399">
            <a:extLst>
              <a:ext uri="{FF2B5EF4-FFF2-40B4-BE49-F238E27FC236}">
                <a16:creationId xmlns:a16="http://schemas.microsoft.com/office/drawing/2014/main" id="{DAC011FC-2157-42AB-80E6-DD2769A72DBC}"/>
              </a:ext>
            </a:extLst>
          </p:cNvPr>
          <p:cNvSpPr/>
          <p:nvPr/>
        </p:nvSpPr>
        <p:spPr>
          <a:xfrm>
            <a:off x="7368425" y="4011409"/>
            <a:ext cx="347421" cy="1208901"/>
          </a:xfrm>
          <a:prstGeom prst="rect">
            <a:avLst/>
          </a:prstGeom>
          <a:solidFill>
            <a:schemeClr val="accent5"/>
          </a:solidFill>
          <a:ln cap="flat" cmpd="sng" w="38100">
            <a:noFill/>
            <a:prstDash val="solid"/>
            <a:miter lim="800000"/>
          </a:ln>
        </p:spPr>
        <p:txBody>
          <a:bodyPr anchor="ctr" wrap="square">
            <a:spAutoFit/>
          </a:bodyPr>
          <a:lstStyle/>
          <a:p>
            <a:pPr algn="ctr"/>
            <a:endParaRPr lang="en-US"/>
          </a:p>
        </p:txBody>
      </p:sp>
      <p:sp>
        <p:nvSpPr>
          <p:cNvPr id="124" name="Rectangle 399">
            <a:extLst>
              <a:ext uri="{FF2B5EF4-FFF2-40B4-BE49-F238E27FC236}">
                <a16:creationId xmlns:a16="http://schemas.microsoft.com/office/drawing/2014/main" id="{74E83BAE-24F5-40F0-89DE-665E2F6590A1}"/>
              </a:ext>
            </a:extLst>
          </p:cNvPr>
          <p:cNvSpPr/>
          <p:nvPr/>
        </p:nvSpPr>
        <p:spPr>
          <a:xfrm>
            <a:off x="6893660" y="3889529"/>
            <a:ext cx="350161" cy="1330781"/>
          </a:xfrm>
          <a:prstGeom prst="rect">
            <a:avLst/>
          </a:prstGeom>
          <a:solidFill>
            <a:schemeClr val="accent6"/>
          </a:solidFill>
          <a:ln cap="flat" cmpd="sng" w="38100">
            <a:noFill/>
            <a:prstDash val="solid"/>
            <a:miter lim="800000"/>
          </a:ln>
        </p:spPr>
        <p:txBody>
          <a:bodyPr anchor="ctr" wrap="square">
            <a:spAutoFit/>
          </a:bodyPr>
          <a:lstStyle/>
          <a:p>
            <a:pPr algn="ctr"/>
            <a:endParaRPr lang="en-US"/>
          </a:p>
        </p:txBody>
      </p:sp>
      <p:sp>
        <p:nvSpPr>
          <p:cNvPr id="123" name="Rectangle 399">
            <a:extLst>
              <a:ext uri="{FF2B5EF4-FFF2-40B4-BE49-F238E27FC236}">
                <a16:creationId xmlns:a16="http://schemas.microsoft.com/office/drawing/2014/main" id="{23541D62-49F2-49F8-BE06-D3C20C886323}"/>
              </a:ext>
            </a:extLst>
          </p:cNvPr>
          <p:cNvSpPr/>
          <p:nvPr/>
        </p:nvSpPr>
        <p:spPr>
          <a:xfrm>
            <a:off x="6415419" y="3799096"/>
            <a:ext cx="350162" cy="1414810"/>
          </a:xfrm>
          <a:prstGeom prst="rect">
            <a:avLst/>
          </a:prstGeom>
          <a:solidFill>
            <a:schemeClr val="accent4"/>
          </a:solidFill>
          <a:ln cap="flat" cmpd="sng" w="38100">
            <a:noFill/>
            <a:prstDash val="solid"/>
            <a:miter lim="800000"/>
          </a:ln>
        </p:spPr>
        <p:txBody>
          <a:bodyPr anchor="ctr" wrap="square">
            <a:spAutoFit/>
          </a:bodyPr>
          <a:lstStyle/>
          <a:p>
            <a:pPr algn="ctr"/>
            <a:endParaRPr lang="en-US"/>
          </a:p>
        </p:txBody>
      </p:sp>
      <p:sp>
        <p:nvSpPr>
          <p:cNvPr id="122" name="Rectangle 399">
            <a:extLst>
              <a:ext uri="{FF2B5EF4-FFF2-40B4-BE49-F238E27FC236}">
                <a16:creationId xmlns:a16="http://schemas.microsoft.com/office/drawing/2014/main" id="{5A38D32B-6EDE-40F9-B036-99F7F8CCA106}"/>
              </a:ext>
            </a:extLst>
          </p:cNvPr>
          <p:cNvSpPr/>
          <p:nvPr/>
        </p:nvSpPr>
        <p:spPr>
          <a:xfrm>
            <a:off x="5917102" y="3985623"/>
            <a:ext cx="350161" cy="1226316"/>
          </a:xfrm>
          <a:prstGeom prst="rect">
            <a:avLst/>
          </a:prstGeom>
          <a:solidFill>
            <a:schemeClr val="accent1"/>
          </a:solidFill>
          <a:ln cap="flat" cmpd="sng" w="38100">
            <a:noFill/>
            <a:prstDash val="solid"/>
            <a:miter lim="800000"/>
          </a:ln>
        </p:spPr>
        <p:txBody>
          <a:bodyPr anchor="ctr" wrap="square">
            <a:spAutoFit/>
          </a:bodyPr>
          <a:lstStyle/>
          <a:p>
            <a:pPr algn="ctr"/>
            <a:endParaRPr lang="en-US"/>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7" name="Group 6">
            <a:extLst>
              <a:ext uri="{FF2B5EF4-FFF2-40B4-BE49-F238E27FC236}">
                <a16:creationId xmlns:a16="http://schemas.microsoft.com/office/drawing/2014/main" id="{F0FE28A6-20FB-5B44-A429-84902A89F5FC}"/>
              </a:ext>
            </a:extLst>
          </p:cNvPr>
          <p:cNvGrpSpPr/>
          <p:nvPr/>
        </p:nvGrpSpPr>
        <p:grpSpPr>
          <a:xfrm>
            <a:off x="3008551" y="3361323"/>
            <a:ext cx="6215316" cy="1935422"/>
            <a:chOff x="5184165" y="2978778"/>
            <a:chExt cx="4835331" cy="1576276"/>
          </a:xfrm>
        </p:grpSpPr>
        <p:sp>
          <p:nvSpPr>
            <p:cNvPr id="30" name="Rectangle 393">
              <a:extLst>
                <a:ext uri="{FF2B5EF4-FFF2-40B4-BE49-F238E27FC236}">
                  <a16:creationId xmlns:a16="http://schemas.microsoft.com/office/drawing/2014/main" id="{9841D0B6-FFBF-ED4E-838A-84D15CB72881}"/>
                </a:ext>
              </a:extLst>
            </p:cNvPr>
            <p:cNvSpPr/>
            <p:nvPr/>
          </p:nvSpPr>
          <p:spPr>
            <a:xfrm>
              <a:off x="5247526" y="3102182"/>
              <a:ext cx="41236" cy="1389558"/>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2" name="Free Form 396">
              <a:extLst>
                <a:ext uri="{FF2B5EF4-FFF2-40B4-BE49-F238E27FC236}">
                  <a16:creationId xmlns:a16="http://schemas.microsoft.com/office/drawing/2014/main" id="{73CE3E13-EBFF-5D41-9D62-FDACE583FCC4}"/>
                </a:ext>
              </a:extLst>
            </p:cNvPr>
            <p:cNvSpPr/>
            <p:nvPr/>
          </p:nvSpPr>
          <p:spPr>
            <a:xfrm>
              <a:off x="9814067" y="4387190"/>
              <a:ext cx="205429" cy="167864"/>
            </a:xfrm>
            <a:custGeom>
              <a:avLst/>
              <a:gdLst/>
              <a:ahLst/>
              <a:cxnLst/>
              <a:rect b="0" l="0" r="0" t="0"/>
              <a:pathLst>
                <a:path h="167863" w="205428">
                  <a:moveTo>
                    <a:pt x="205428" y="83931"/>
                  </a:moveTo>
                  <a:lnTo>
                    <a:pt x="0" y="167863"/>
                  </a:lnTo>
                  <a:lnTo>
                    <a:pt x="48720" y="83931"/>
                  </a:lnTo>
                  <a:lnTo>
                    <a:pt x="0" y="0"/>
                  </a:lnTo>
                  <a:close/>
                </a:path>
              </a:pathLst>
            </a:custGeom>
            <a:solidFill>
              <a:schemeClr val="bg2"/>
            </a:solidFill>
            <a:ln cap="flat" cmpd="sng" w="38100">
              <a:noFill/>
              <a:prstDash val="solid"/>
              <a:miter lim="800000"/>
            </a:ln>
          </p:spPr>
          <p:txBody>
            <a:bodyPr anchor="ctr">
              <a:spAutoFit/>
            </a:bodyPr>
            <a:lstStyle/>
            <a:p>
              <a:pPr algn="ctr"/>
              <a:endParaRPr dirty="0" lang="en-US"/>
            </a:p>
          </p:txBody>
        </p:sp>
        <p:sp>
          <p:nvSpPr>
            <p:cNvPr id="33" name="Rectangle 397">
              <a:extLst>
                <a:ext uri="{FF2B5EF4-FFF2-40B4-BE49-F238E27FC236}">
                  <a16:creationId xmlns:a16="http://schemas.microsoft.com/office/drawing/2014/main" id="{EEAD2ACD-6395-DC48-A5C7-410E42365385}"/>
                </a:ext>
              </a:extLst>
            </p:cNvPr>
            <p:cNvSpPr/>
            <p:nvPr/>
          </p:nvSpPr>
          <p:spPr>
            <a:xfrm>
              <a:off x="5602036" y="3991209"/>
              <a:ext cx="258150" cy="481514"/>
            </a:xfrm>
            <a:prstGeom prst="rect">
              <a:avLst/>
            </a:prstGeom>
            <a:solidFill>
              <a:schemeClr val="accent5"/>
            </a:solidFill>
            <a:ln cap="flat" cmpd="sng" w="38100">
              <a:noFill/>
              <a:prstDash val="solid"/>
              <a:miter lim="800000"/>
            </a:ln>
          </p:spPr>
          <p:txBody>
            <a:bodyPr anchor="ctr">
              <a:spAutoFit/>
            </a:bodyPr>
            <a:lstStyle/>
            <a:p>
              <a:pPr algn="ctr"/>
              <a:endParaRPr lang="en-US"/>
            </a:p>
          </p:txBody>
        </p:sp>
        <p:sp>
          <p:nvSpPr>
            <p:cNvPr id="35" name="Rectangle 398">
              <a:extLst>
                <a:ext uri="{FF2B5EF4-FFF2-40B4-BE49-F238E27FC236}">
                  <a16:creationId xmlns:a16="http://schemas.microsoft.com/office/drawing/2014/main" id="{139116F3-F3A4-0546-805C-4639F36F46B0}"/>
                </a:ext>
              </a:extLst>
            </p:cNvPr>
            <p:cNvSpPr/>
            <p:nvPr/>
          </p:nvSpPr>
          <p:spPr>
            <a:xfrm>
              <a:off x="5966995" y="3657600"/>
              <a:ext cx="258010" cy="815123"/>
            </a:xfrm>
            <a:prstGeom prst="rect">
              <a:avLst/>
            </a:prstGeom>
            <a:solidFill>
              <a:schemeClr val="accent1"/>
            </a:solidFill>
            <a:ln cap="flat" cmpd="sng" w="38100">
              <a:noFill/>
              <a:prstDash val="solid"/>
              <a:miter lim="800000"/>
            </a:ln>
          </p:spPr>
          <p:txBody>
            <a:bodyPr anchor="ctr">
              <a:spAutoFit/>
            </a:bodyPr>
            <a:lstStyle/>
            <a:p>
              <a:pPr algn="ctr"/>
              <a:endParaRPr dirty="0" lang="en-US"/>
            </a:p>
          </p:txBody>
        </p:sp>
        <p:sp>
          <p:nvSpPr>
            <p:cNvPr id="36" name="Rectangle 399">
              <a:extLst>
                <a:ext uri="{FF2B5EF4-FFF2-40B4-BE49-F238E27FC236}">
                  <a16:creationId xmlns:a16="http://schemas.microsoft.com/office/drawing/2014/main" id="{4FE13CD1-3489-C045-86ED-0BFB079045D5}"/>
                </a:ext>
              </a:extLst>
            </p:cNvPr>
            <p:cNvSpPr/>
            <p:nvPr/>
          </p:nvSpPr>
          <p:spPr>
            <a:xfrm>
              <a:off x="6331908" y="3817462"/>
              <a:ext cx="258009" cy="655261"/>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8" name="Rectangle 400">
              <a:extLst>
                <a:ext uri="{FF2B5EF4-FFF2-40B4-BE49-F238E27FC236}">
                  <a16:creationId xmlns:a16="http://schemas.microsoft.com/office/drawing/2014/main" id="{B12BA3EB-56E9-124C-B0A5-E8E8AC825D3B}"/>
                </a:ext>
              </a:extLst>
            </p:cNvPr>
            <p:cNvSpPr/>
            <p:nvPr/>
          </p:nvSpPr>
          <p:spPr>
            <a:xfrm>
              <a:off x="6696633" y="3546413"/>
              <a:ext cx="258009" cy="926310"/>
            </a:xfrm>
            <a:prstGeom prst="rect">
              <a:avLst/>
            </a:prstGeom>
            <a:solidFill>
              <a:schemeClr val="accent6"/>
            </a:solidFill>
            <a:ln cap="flat" cmpd="sng" w="38100">
              <a:noFill/>
              <a:prstDash val="solid"/>
              <a:miter lim="800000"/>
            </a:ln>
          </p:spPr>
          <p:txBody>
            <a:bodyPr anchor="ctr">
              <a:spAutoFit/>
            </a:bodyPr>
            <a:lstStyle/>
            <a:p>
              <a:pPr algn="ctr"/>
              <a:endParaRPr dirty="0" lang="en-US"/>
            </a:p>
          </p:txBody>
        </p:sp>
        <p:sp>
          <p:nvSpPr>
            <p:cNvPr id="39" name="Free Form 394">
              <a:extLst>
                <a:ext uri="{FF2B5EF4-FFF2-40B4-BE49-F238E27FC236}">
                  <a16:creationId xmlns:a16="http://schemas.microsoft.com/office/drawing/2014/main" id="{8A748AE7-B37C-D142-BDA7-82A2187EC23B}"/>
                </a:ext>
              </a:extLst>
            </p:cNvPr>
            <p:cNvSpPr/>
            <p:nvPr/>
          </p:nvSpPr>
          <p:spPr>
            <a:xfrm>
              <a:off x="5184165" y="2978778"/>
              <a:ext cx="167864" cy="205381"/>
            </a:xfrm>
            <a:custGeom>
              <a:avLst/>
              <a:gdLst/>
              <a:ahLst/>
              <a:cxnLst/>
              <a:rect b="0" l="0" r="0" t="0"/>
              <a:pathLst>
                <a:path h="205381" w="167863">
                  <a:moveTo>
                    <a:pt x="83931" y="0"/>
                  </a:moveTo>
                  <a:lnTo>
                    <a:pt x="0" y="205381"/>
                  </a:lnTo>
                  <a:lnTo>
                    <a:pt x="83931" y="156660"/>
                  </a:lnTo>
                  <a:lnTo>
                    <a:pt x="167863" y="205381"/>
                  </a:lnTo>
                  <a:close/>
                </a:path>
              </a:pathLst>
            </a:custGeom>
            <a:solidFill>
              <a:schemeClr val="bg2"/>
            </a:solidFill>
            <a:ln cap="flat" cmpd="sng" w="38100">
              <a:noFill/>
              <a:prstDash val="solid"/>
              <a:miter lim="800000"/>
            </a:ln>
          </p:spPr>
          <p:txBody>
            <a:bodyPr anchor="ctr">
              <a:spAutoFit/>
            </a:bodyPr>
            <a:lstStyle/>
            <a:p>
              <a:pPr algn="ctr"/>
              <a:endParaRPr lang="en-US"/>
            </a:p>
          </p:txBody>
        </p:sp>
        <p:sp>
          <p:nvSpPr>
            <p:cNvPr id="41" name="Free Form 401">
              <a:extLst>
                <a:ext uri="{FF2B5EF4-FFF2-40B4-BE49-F238E27FC236}">
                  <a16:creationId xmlns:a16="http://schemas.microsoft.com/office/drawing/2014/main" id="{736202E3-687E-4646-A77C-759665A29B9E}"/>
                </a:ext>
              </a:extLst>
            </p:cNvPr>
            <p:cNvSpPr/>
            <p:nvPr/>
          </p:nvSpPr>
          <p:spPr>
            <a:xfrm>
              <a:off x="5663556" y="3503144"/>
              <a:ext cx="185798" cy="185845"/>
            </a:xfrm>
            <a:custGeom>
              <a:avLst/>
              <a:gdLst/>
              <a:ahLst/>
              <a:cxnLst/>
              <a:rect b="0" l="0" r="0" t="0"/>
              <a:pathLst>
                <a:path h="185845" w="185798">
                  <a:moveTo>
                    <a:pt x="185798" y="92969"/>
                  </a:moveTo>
                  <a:cubicBezTo>
                    <a:pt x="185798" y="144279"/>
                    <a:pt x="144326" y="185845"/>
                    <a:pt x="92922" y="185845"/>
                  </a:cubicBezTo>
                  <a:cubicBezTo>
                    <a:pt x="41706" y="185845"/>
                    <a:pt x="0" y="144279"/>
                    <a:pt x="0" y="92969"/>
                  </a:cubicBezTo>
                  <a:cubicBezTo>
                    <a:pt x="0" y="41565"/>
                    <a:pt x="41706" y="0"/>
                    <a:pt x="92922" y="0"/>
                  </a:cubicBezTo>
                  <a:cubicBezTo>
                    <a:pt x="144326" y="0"/>
                    <a:pt x="185798" y="41565"/>
                    <a:pt x="185798"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2" name="Free Form 402">
              <a:extLst>
                <a:ext uri="{FF2B5EF4-FFF2-40B4-BE49-F238E27FC236}">
                  <a16:creationId xmlns:a16="http://schemas.microsoft.com/office/drawing/2014/main" id="{BDD61366-7741-734A-89E3-FB6843C6F55A}"/>
                </a:ext>
              </a:extLst>
            </p:cNvPr>
            <p:cNvSpPr/>
            <p:nvPr/>
          </p:nvSpPr>
          <p:spPr>
            <a:xfrm>
              <a:off x="6028464" y="3226635"/>
              <a:ext cx="185940" cy="185940"/>
            </a:xfrm>
            <a:custGeom>
              <a:avLst/>
              <a:gdLst/>
              <a:ahLst/>
              <a:cxnLst/>
              <a:rect b="0" l="0" r="0" t="0"/>
              <a:pathLst>
                <a:path h="185939" w="185939">
                  <a:moveTo>
                    <a:pt x="185939" y="92969"/>
                  </a:moveTo>
                  <a:cubicBezTo>
                    <a:pt x="185939" y="144279"/>
                    <a:pt x="144279" y="185939"/>
                    <a:pt x="92781" y="185939"/>
                  </a:cubicBezTo>
                  <a:cubicBezTo>
                    <a:pt x="41659" y="185939"/>
                    <a:pt x="0" y="144279"/>
                    <a:pt x="0" y="92969"/>
                  </a:cubicBezTo>
                  <a:cubicBezTo>
                    <a:pt x="0" y="41612"/>
                    <a:pt x="41659" y="0"/>
                    <a:pt x="92781" y="0"/>
                  </a:cubicBezTo>
                  <a:cubicBezTo>
                    <a:pt x="144279" y="0"/>
                    <a:pt x="185939" y="41612"/>
                    <a:pt x="185939"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3" name="Free Form 403">
              <a:extLst>
                <a:ext uri="{FF2B5EF4-FFF2-40B4-BE49-F238E27FC236}">
                  <a16:creationId xmlns:a16="http://schemas.microsoft.com/office/drawing/2014/main" id="{4608D775-D206-4848-A532-6EDA9141F5B9}"/>
                </a:ext>
              </a:extLst>
            </p:cNvPr>
            <p:cNvSpPr/>
            <p:nvPr/>
          </p:nvSpPr>
          <p:spPr>
            <a:xfrm>
              <a:off x="6393376" y="3359259"/>
              <a:ext cx="185846" cy="185846"/>
            </a:xfrm>
            <a:custGeom>
              <a:avLst/>
              <a:gdLst/>
              <a:ahLst/>
              <a:cxnLst/>
              <a:rect b="0" l="0" r="0" t="0"/>
              <a:pathLst>
                <a:path h="185845" w="185845">
                  <a:moveTo>
                    <a:pt x="185845" y="92969"/>
                  </a:moveTo>
                  <a:cubicBezTo>
                    <a:pt x="185845" y="144279"/>
                    <a:pt x="144279" y="185845"/>
                    <a:pt x="92734" y="185845"/>
                  </a:cubicBezTo>
                  <a:cubicBezTo>
                    <a:pt x="41471" y="185845"/>
                    <a:pt x="0" y="144279"/>
                    <a:pt x="0" y="92969"/>
                  </a:cubicBezTo>
                  <a:cubicBezTo>
                    <a:pt x="0" y="41565"/>
                    <a:pt x="41471" y="0"/>
                    <a:pt x="92734" y="0"/>
                  </a:cubicBezTo>
                  <a:cubicBezTo>
                    <a:pt x="144279" y="0"/>
                    <a:pt x="185845" y="41565"/>
                    <a:pt x="185845"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4" name="Free Form 404">
              <a:extLst>
                <a:ext uri="{FF2B5EF4-FFF2-40B4-BE49-F238E27FC236}">
                  <a16:creationId xmlns:a16="http://schemas.microsoft.com/office/drawing/2014/main" id="{2F615DC7-6F02-4C41-AC72-E5BE6A5572F8}"/>
                </a:ext>
              </a:extLst>
            </p:cNvPr>
            <p:cNvSpPr/>
            <p:nvPr/>
          </p:nvSpPr>
          <p:spPr>
            <a:xfrm>
              <a:off x="6758195" y="3134559"/>
              <a:ext cx="185846" cy="185893"/>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5" name="Free Form 405">
              <a:extLst>
                <a:ext uri="{FF2B5EF4-FFF2-40B4-BE49-F238E27FC236}">
                  <a16:creationId xmlns:a16="http://schemas.microsoft.com/office/drawing/2014/main" id="{DE7F2614-29CA-6A47-9A24-98A0AEB29F4B}"/>
                </a:ext>
              </a:extLst>
            </p:cNvPr>
            <p:cNvSpPr/>
            <p:nvPr/>
          </p:nvSpPr>
          <p:spPr>
            <a:xfrm>
              <a:off x="5746509" y="3213417"/>
              <a:ext cx="1110695" cy="395887"/>
            </a:xfrm>
            <a:custGeom>
              <a:avLst/>
              <a:gdLst/>
              <a:ahLst/>
              <a:cxnLst/>
              <a:rect b="0" l="0" r="0" t="0"/>
              <a:pathLst>
                <a:path h="395886" w="1110695">
                  <a:moveTo>
                    <a:pt x="1110695" y="29326"/>
                  </a:moveTo>
                  <a:lnTo>
                    <a:pt x="741499" y="257020"/>
                  </a:lnTo>
                  <a:lnTo>
                    <a:pt x="377528" y="124744"/>
                  </a:lnTo>
                  <a:lnTo>
                    <a:pt x="20053" y="395886"/>
                  </a:lnTo>
                  <a:lnTo>
                    <a:pt x="0" y="369525"/>
                  </a:lnTo>
                  <a:lnTo>
                    <a:pt x="371926" y="87603"/>
                  </a:lnTo>
                  <a:lnTo>
                    <a:pt x="737733" y="220538"/>
                  </a:lnTo>
                  <a:lnTo>
                    <a:pt x="1095961" y="0"/>
                  </a:ln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31" name="Rectangle 395">
              <a:extLst>
                <a:ext uri="{FF2B5EF4-FFF2-40B4-BE49-F238E27FC236}">
                  <a16:creationId xmlns:a16="http://schemas.microsoft.com/office/drawing/2014/main" id="{39DA891C-B113-3C46-A969-664366123D06}"/>
                </a:ext>
              </a:extLst>
            </p:cNvPr>
            <p:cNvSpPr/>
            <p:nvPr/>
          </p:nvSpPr>
          <p:spPr>
            <a:xfrm>
              <a:off x="5268098" y="4459261"/>
              <a:ext cx="4592853" cy="37235"/>
            </a:xfrm>
            <a:prstGeom prst="rect">
              <a:avLst/>
            </a:prstGeom>
            <a:solidFill>
              <a:schemeClr val="bg2"/>
            </a:solidFill>
            <a:ln cap="flat" cmpd="sng" w="38100">
              <a:noFill/>
              <a:prstDash val="solid"/>
              <a:miter lim="800000"/>
            </a:ln>
          </p:spPr>
          <p:txBody>
            <a:bodyPr anchor="ctr" wrap="square">
              <a:spAutoFit/>
            </a:bodyPr>
            <a:lstStyle/>
            <a:p>
              <a:pPr algn="ctr"/>
              <a:endParaRPr dirty="0" lang="en-US"/>
            </a:p>
          </p:txBody>
        </p:sp>
      </p:grpSp>
      <p:sp>
        <p:nvSpPr>
          <p:cNvPr id="8" name="TextBox 7">
            <a:extLst>
              <a:ext uri="{FF2B5EF4-FFF2-40B4-BE49-F238E27FC236}">
                <a16:creationId xmlns:a16="http://schemas.microsoft.com/office/drawing/2014/main" id="{7E903FC8-55F7-904A-9E21-305BB836A3B9}"/>
              </a:ext>
            </a:extLst>
          </p:cNvPr>
          <p:cNvSpPr txBox="1"/>
          <p:nvPr/>
        </p:nvSpPr>
        <p:spPr>
          <a:xfrm>
            <a:off x="3377752" y="3645510"/>
            <a:ext cx="613417" cy="340112"/>
          </a:xfrm>
          <a:prstGeom prst="rect">
            <a:avLst/>
          </a:prstGeom>
          <a:noFill/>
        </p:spPr>
        <p:txBody>
          <a:bodyPr rtlCol="0" wrap="square">
            <a:spAutoFit/>
          </a:bodyPr>
          <a:lstStyle/>
          <a:p txid="03bb51471e0f2473de7bc76bfe3dc42a">
            <a:r>
              <a:rPr dirty="0" lang="en-NO" sz="1200">
                <a:solidFill>
                  <a:schemeClr val="accent2"/>
                </a:solidFill>
                <a:latin charset="-79" pitchFamily="2" typeface="Rubik"/>
                <a:cs charset="-79" pitchFamily="2" typeface="Rubik"/>
              </a:rPr>
              <a:t>Janvier</a:t>
            </a:r>
          </a:p>
        </p:txBody>
      </p:sp>
      <p:sp>
        <p:nvSpPr>
          <p:cNvPr id="46" name="TextBox 45">
            <a:extLst>
              <a:ext uri="{FF2B5EF4-FFF2-40B4-BE49-F238E27FC236}">
                <a16:creationId xmlns:a16="http://schemas.microsoft.com/office/drawing/2014/main" id="{52BA825A-4982-3A49-AF7F-895B9DB98855}"/>
              </a:ext>
            </a:extLst>
          </p:cNvPr>
          <p:cNvSpPr txBox="1"/>
          <p:nvPr/>
        </p:nvSpPr>
        <p:spPr>
          <a:xfrm>
            <a:off x="3901264" y="3390331"/>
            <a:ext cx="613417" cy="340112"/>
          </a:xfrm>
          <a:prstGeom prst="rect">
            <a:avLst/>
          </a:prstGeom>
          <a:noFill/>
        </p:spPr>
        <p:txBody>
          <a:bodyPr rtlCol="0" wrap="square">
            <a:spAutoFit/>
          </a:bodyPr>
          <a:lstStyle/>
          <a:p txid="6a74ce51002bba1bb463e9a0e7c185ba">
            <a:r>
              <a:rPr dirty="0" lang="en-NO" sz="1200">
                <a:solidFill>
                  <a:schemeClr val="accent2"/>
                </a:solidFill>
                <a:latin charset="-79" pitchFamily="2" typeface="Rubik"/>
                <a:cs charset="-79" pitchFamily="2" typeface="Rubik"/>
              </a:rPr>
              <a:t>Février</a:t>
            </a:r>
          </a:p>
        </p:txBody>
      </p:sp>
      <p:sp>
        <p:nvSpPr>
          <p:cNvPr id="47" name="TextBox 46">
            <a:extLst>
              <a:ext uri="{FF2B5EF4-FFF2-40B4-BE49-F238E27FC236}">
                <a16:creationId xmlns:a16="http://schemas.microsoft.com/office/drawing/2014/main" id="{9B5DF6BA-4935-8040-9450-E2B2296CCD11}"/>
              </a:ext>
            </a:extLst>
          </p:cNvPr>
          <p:cNvSpPr txBox="1"/>
          <p:nvPr/>
        </p:nvSpPr>
        <p:spPr>
          <a:xfrm>
            <a:off x="4371461" y="3540145"/>
            <a:ext cx="613417" cy="340112"/>
          </a:xfrm>
          <a:prstGeom prst="rect">
            <a:avLst/>
          </a:prstGeom>
          <a:noFill/>
        </p:spPr>
        <p:txBody>
          <a:bodyPr rtlCol="0" wrap="square">
            <a:spAutoFit/>
          </a:bodyPr>
          <a:lstStyle/>
          <a:p txid="5ce5315a454d2eca32027cda015f4b07">
            <a:r>
              <a:rPr dirty="0" lang="en-NO" sz="1200">
                <a:solidFill>
                  <a:schemeClr val="accent2"/>
                </a:solidFill>
                <a:latin charset="-79" pitchFamily="2" typeface="Rubik"/>
                <a:cs charset="-79" pitchFamily="2" typeface="Rubik"/>
              </a:rPr>
              <a:t>Mars</a:t>
            </a:r>
          </a:p>
        </p:txBody>
      </p:sp>
      <p:sp>
        <p:nvSpPr>
          <p:cNvPr id="121" name="Rectangle 399">
            <a:extLst>
              <a:ext uri="{FF2B5EF4-FFF2-40B4-BE49-F238E27FC236}">
                <a16:creationId xmlns:a16="http://schemas.microsoft.com/office/drawing/2014/main" id="{7918D2C4-2CD9-4228-A043-89C0FE89912D}"/>
              </a:ext>
            </a:extLst>
          </p:cNvPr>
          <p:cNvSpPr/>
          <p:nvPr/>
        </p:nvSpPr>
        <p:spPr>
          <a:xfrm>
            <a:off x="5457377" y="3799095"/>
            <a:ext cx="352995" cy="1412844"/>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6" name="Rectangle 399">
            <a:extLst>
              <a:ext uri="{FF2B5EF4-FFF2-40B4-BE49-F238E27FC236}">
                <a16:creationId xmlns:a16="http://schemas.microsoft.com/office/drawing/2014/main" id="{BE5128A9-73BF-43EF-8017-3DC186CDDA55}"/>
              </a:ext>
            </a:extLst>
          </p:cNvPr>
          <p:cNvSpPr/>
          <p:nvPr/>
        </p:nvSpPr>
        <p:spPr>
          <a:xfrm>
            <a:off x="7863076" y="4038176"/>
            <a:ext cx="347422" cy="1165007"/>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9" name="Free Form 404">
            <a:extLst>
              <a:ext uri="{FF2B5EF4-FFF2-40B4-BE49-F238E27FC236}">
                <a16:creationId xmlns:a16="http://schemas.microsoft.com/office/drawing/2014/main" id="{AA5DEFC7-C8AF-478A-B728-19CCC57D64F8}"/>
              </a:ext>
            </a:extLst>
          </p:cNvPr>
          <p:cNvSpPr/>
          <p:nvPr/>
        </p:nvSpPr>
        <p:spPr>
          <a:xfrm>
            <a:off x="5527092" y="3402178"/>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0" name="Free Form 404">
            <a:extLst>
              <a:ext uri="{FF2B5EF4-FFF2-40B4-BE49-F238E27FC236}">
                <a16:creationId xmlns:a16="http://schemas.microsoft.com/office/drawing/2014/main" id="{FD4E24D7-ADC6-4CA6-BA7E-60684ADA778D}"/>
              </a:ext>
            </a:extLst>
          </p:cNvPr>
          <p:cNvSpPr/>
          <p:nvPr/>
        </p:nvSpPr>
        <p:spPr>
          <a:xfrm>
            <a:off x="5972739" y="363579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1" name="Free Form 404">
            <a:extLst>
              <a:ext uri="{FF2B5EF4-FFF2-40B4-BE49-F238E27FC236}">
                <a16:creationId xmlns:a16="http://schemas.microsoft.com/office/drawing/2014/main" id="{F40626D4-4856-4385-AAF7-45BA361CB6A7}"/>
              </a:ext>
            </a:extLst>
          </p:cNvPr>
          <p:cNvSpPr/>
          <p:nvPr/>
        </p:nvSpPr>
        <p:spPr>
          <a:xfrm>
            <a:off x="6461638" y="3390331"/>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2" name="Free Form 404">
            <a:extLst>
              <a:ext uri="{FF2B5EF4-FFF2-40B4-BE49-F238E27FC236}">
                <a16:creationId xmlns:a16="http://schemas.microsoft.com/office/drawing/2014/main" id="{7CDF7FC0-F33B-439C-9920-AAF6E96B5652}"/>
              </a:ext>
            </a:extLst>
          </p:cNvPr>
          <p:cNvSpPr/>
          <p:nvPr/>
        </p:nvSpPr>
        <p:spPr>
          <a:xfrm>
            <a:off x="6946575" y="3560387"/>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3" name="Free Form 404">
            <a:extLst>
              <a:ext uri="{FF2B5EF4-FFF2-40B4-BE49-F238E27FC236}">
                <a16:creationId xmlns:a16="http://schemas.microsoft.com/office/drawing/2014/main" id="{694CF67E-3324-45BE-AA4D-5C81F4849748}"/>
              </a:ext>
            </a:extLst>
          </p:cNvPr>
          <p:cNvSpPr/>
          <p:nvPr/>
        </p:nvSpPr>
        <p:spPr>
          <a:xfrm>
            <a:off x="7426168" y="3683959"/>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4" name="Free Form 404">
            <a:extLst>
              <a:ext uri="{FF2B5EF4-FFF2-40B4-BE49-F238E27FC236}">
                <a16:creationId xmlns:a16="http://schemas.microsoft.com/office/drawing/2014/main" id="{E1B54674-B71C-4369-B32D-F21E2A7DCC1D}"/>
              </a:ext>
            </a:extLst>
          </p:cNvPr>
          <p:cNvSpPr/>
          <p:nvPr/>
        </p:nvSpPr>
        <p:spPr>
          <a:xfrm>
            <a:off x="7920411" y="376162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5" name="Free Form 404">
            <a:extLst>
              <a:ext uri="{FF2B5EF4-FFF2-40B4-BE49-F238E27FC236}">
                <a16:creationId xmlns:a16="http://schemas.microsoft.com/office/drawing/2014/main" id="{19A1E3DF-3B39-4713-B279-59EA26A65F74}"/>
              </a:ext>
            </a:extLst>
          </p:cNvPr>
          <p:cNvSpPr/>
          <p:nvPr/>
        </p:nvSpPr>
        <p:spPr>
          <a:xfrm>
            <a:off x="8384209" y="3951495"/>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cxnSp>
        <p:nvCxnSpPr>
          <p:cNvPr id="5" name="Straight Connector 4">
            <a:extLst>
              <a:ext uri="{FF2B5EF4-FFF2-40B4-BE49-F238E27FC236}">
                <a16:creationId xmlns:a16="http://schemas.microsoft.com/office/drawing/2014/main" id="{9111FEC4-1D97-48D1-AD63-5D63233D761F}"/>
              </a:ext>
            </a:extLst>
          </p:cNvPr>
          <p:cNvCxnSpPr/>
          <p:nvPr/>
        </p:nvCxnSpPr>
        <p:spPr>
          <a:xfrm>
            <a:off x="5632633" y="3492163"/>
            <a:ext cx="483576" cy="26946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8" name="Straight Connector 137">
            <a:extLst>
              <a:ext uri="{FF2B5EF4-FFF2-40B4-BE49-F238E27FC236}">
                <a16:creationId xmlns:a16="http://schemas.microsoft.com/office/drawing/2014/main" id="{E1693BEE-9293-4D7B-ADAD-4E18E3B03136}"/>
              </a:ext>
            </a:extLst>
          </p:cNvPr>
          <p:cNvCxnSpPr>
            <a:cxnSpLocks/>
          </p:cNvCxnSpPr>
          <p:nvPr/>
        </p:nvCxnSpPr>
        <p:spPr>
          <a:xfrm flipV="1">
            <a:off x="5170687" y="3537953"/>
            <a:ext cx="440588" cy="14594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9" name="Straight Connector 138">
            <a:extLst>
              <a:ext uri="{FF2B5EF4-FFF2-40B4-BE49-F238E27FC236}">
                <a16:creationId xmlns:a16="http://schemas.microsoft.com/office/drawing/2014/main" id="{1A654A2E-4D2A-4CF7-832B-DEA38137EF8D}"/>
              </a:ext>
            </a:extLst>
          </p:cNvPr>
          <p:cNvCxnSpPr>
            <a:cxnSpLocks/>
          </p:cNvCxnSpPr>
          <p:nvPr/>
        </p:nvCxnSpPr>
        <p:spPr>
          <a:xfrm flipV="1">
            <a:off x="6106084" y="3514213"/>
            <a:ext cx="450970" cy="24741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0" name="Straight Connector 139">
            <a:extLst>
              <a:ext uri="{FF2B5EF4-FFF2-40B4-BE49-F238E27FC236}">
                <a16:creationId xmlns:a16="http://schemas.microsoft.com/office/drawing/2014/main" id="{E70B6ED0-6403-4F94-B180-74264AB5CCEF}"/>
              </a:ext>
            </a:extLst>
          </p:cNvPr>
          <p:cNvCxnSpPr>
            <a:cxnSpLocks/>
          </p:cNvCxnSpPr>
          <p:nvPr/>
        </p:nvCxnSpPr>
        <p:spPr>
          <a:xfrm>
            <a:off x="6581081" y="3504455"/>
            <a:ext cx="484937" cy="151596"/>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1" name="Straight Connector 140">
            <a:extLst>
              <a:ext uri="{FF2B5EF4-FFF2-40B4-BE49-F238E27FC236}">
                <a16:creationId xmlns:a16="http://schemas.microsoft.com/office/drawing/2014/main" id="{BB53474C-EA93-467E-B5ED-1E3EECA50193}"/>
              </a:ext>
            </a:extLst>
          </p:cNvPr>
          <p:cNvCxnSpPr>
            <a:cxnSpLocks/>
          </p:cNvCxnSpPr>
          <p:nvPr/>
        </p:nvCxnSpPr>
        <p:spPr>
          <a:xfrm>
            <a:off x="7062035" y="3670736"/>
            <a:ext cx="473687" cy="12836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2" name="Straight Connector 141">
            <a:extLst>
              <a:ext uri="{FF2B5EF4-FFF2-40B4-BE49-F238E27FC236}">
                <a16:creationId xmlns:a16="http://schemas.microsoft.com/office/drawing/2014/main" id="{D5E77E33-B87F-4A86-A5E3-E5786779A13C}"/>
              </a:ext>
            </a:extLst>
          </p:cNvPr>
          <p:cNvCxnSpPr>
            <a:cxnSpLocks/>
          </p:cNvCxnSpPr>
          <p:nvPr/>
        </p:nvCxnSpPr>
        <p:spPr>
          <a:xfrm>
            <a:off x="7552295" y="3794953"/>
            <a:ext cx="483576" cy="807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B1BF6AAA-885A-41F2-89B7-C5C619F2A383}"/>
              </a:ext>
            </a:extLst>
          </p:cNvPr>
          <p:cNvCxnSpPr>
            <a:cxnSpLocks/>
          </p:cNvCxnSpPr>
          <p:nvPr/>
        </p:nvCxnSpPr>
        <p:spPr>
          <a:xfrm>
            <a:off x="8018995" y="3855141"/>
            <a:ext cx="484657" cy="20803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45" name="TextBox 144">
            <a:extLst>
              <a:ext uri="{FF2B5EF4-FFF2-40B4-BE49-F238E27FC236}">
                <a16:creationId xmlns:a16="http://schemas.microsoft.com/office/drawing/2014/main" id="{689C77DE-B7BE-4EA0-87FB-235717C062AF}"/>
              </a:ext>
            </a:extLst>
          </p:cNvPr>
          <p:cNvSpPr txBox="1"/>
          <p:nvPr/>
        </p:nvSpPr>
        <p:spPr>
          <a:xfrm>
            <a:off x="5453412" y="3067717"/>
            <a:ext cx="613417" cy="276999"/>
          </a:xfrm>
          <a:prstGeom prst="rect">
            <a:avLst/>
          </a:prstGeom>
          <a:noFill/>
        </p:spPr>
        <p:txBody>
          <a:bodyPr rtlCol="0" wrap="square">
            <a:spAutoFit/>
          </a:bodyPr>
          <a:lstStyle/>
          <a:p txid="ad897e92b93e5fb573e26e2ffa05fc2f">
            <a:r>
              <a:rPr dirty="0" lang="nb-NO" sz="1200">
                <a:solidFill>
                  <a:schemeClr val="accent2"/>
                </a:solidFill>
                <a:latin charset="-79" pitchFamily="2" typeface="Rubik"/>
                <a:cs charset="-79" pitchFamily="2" typeface="Rubik"/>
              </a:rPr>
              <a:t>Juin</a:t>
            </a:r>
            <a:endParaRPr dirty="0" lang="en-NO" sz="1200">
              <a:solidFill>
                <a:schemeClr val="accent2"/>
              </a:solidFill>
              <a:latin charset="-79" pitchFamily="2" typeface="Rubik"/>
              <a:cs charset="-79" pitchFamily="2" typeface="Rubik"/>
            </a:endParaRPr>
          </a:p>
        </p:txBody>
      </p:sp>
      <p:sp>
        <p:nvSpPr>
          <p:cNvPr id="146" name="TextBox 145">
            <a:extLst>
              <a:ext uri="{FF2B5EF4-FFF2-40B4-BE49-F238E27FC236}">
                <a16:creationId xmlns:a16="http://schemas.microsoft.com/office/drawing/2014/main" id="{F77E4967-C3C2-45A0-A3B9-FBE66EFDF4D1}"/>
              </a:ext>
            </a:extLst>
          </p:cNvPr>
          <p:cNvSpPr txBox="1"/>
          <p:nvPr/>
        </p:nvSpPr>
        <p:spPr>
          <a:xfrm>
            <a:off x="5874421" y="3332093"/>
            <a:ext cx="613417" cy="276999"/>
          </a:xfrm>
          <a:prstGeom prst="rect">
            <a:avLst/>
          </a:prstGeom>
          <a:noFill/>
        </p:spPr>
        <p:txBody>
          <a:bodyPr rtlCol="0" wrap="square">
            <a:spAutoFit/>
          </a:bodyPr>
          <a:lstStyle/>
          <a:p txid="a6e0afa7e715381fa940c255d72df3cc">
            <a:r>
              <a:rPr dirty="0" lang="nb-NO" sz="1200">
                <a:solidFill>
                  <a:schemeClr val="accent2"/>
                </a:solidFill>
                <a:latin charset="-79" pitchFamily="2" typeface="Rubik"/>
                <a:cs charset="-79" pitchFamily="2" typeface="Rubik"/>
              </a:rPr>
              <a:t>Juillet</a:t>
            </a:r>
            <a:endParaRPr dirty="0" lang="en-NO" sz="1200">
              <a:solidFill>
                <a:schemeClr val="accent2"/>
              </a:solidFill>
              <a:latin charset="-79" pitchFamily="2" typeface="Rubik"/>
              <a:cs charset="-79" pitchFamily="2" typeface="Rubik"/>
            </a:endParaRPr>
          </a:p>
        </p:txBody>
      </p:sp>
      <p:sp>
        <p:nvSpPr>
          <p:cNvPr id="147" name="TextBox 146">
            <a:extLst>
              <a:ext uri="{FF2B5EF4-FFF2-40B4-BE49-F238E27FC236}">
                <a16:creationId xmlns:a16="http://schemas.microsoft.com/office/drawing/2014/main" id="{6C378824-0A0C-4606-821D-35761806399F}"/>
              </a:ext>
            </a:extLst>
          </p:cNvPr>
          <p:cNvSpPr txBox="1"/>
          <p:nvPr/>
        </p:nvSpPr>
        <p:spPr>
          <a:xfrm>
            <a:off x="6333292" y="3085781"/>
            <a:ext cx="613417" cy="276999"/>
          </a:xfrm>
          <a:prstGeom prst="rect">
            <a:avLst/>
          </a:prstGeom>
          <a:noFill/>
        </p:spPr>
        <p:txBody>
          <a:bodyPr rtlCol="0" wrap="square">
            <a:spAutoFit/>
          </a:bodyPr>
          <a:lstStyle/>
          <a:p txid="a374fadea11adc43aab54d01e1718e36">
            <a:r>
              <a:rPr dirty="0" lang="nb-NO" sz="1200">
                <a:solidFill>
                  <a:schemeClr val="accent2"/>
                </a:solidFill>
                <a:latin charset="-79" pitchFamily="2" typeface="Rubik"/>
                <a:cs charset="-79" pitchFamily="2" typeface="Rubik"/>
              </a:rPr>
              <a:t>Août</a:t>
            </a:r>
            <a:endParaRPr dirty="0" lang="en-NO" sz="1200">
              <a:solidFill>
                <a:schemeClr val="accent2"/>
              </a:solidFill>
              <a:latin charset="-79" pitchFamily="2" typeface="Rubik"/>
              <a:cs charset="-79" pitchFamily="2" typeface="Rubik"/>
            </a:endParaRPr>
          </a:p>
        </p:txBody>
      </p:sp>
      <p:sp>
        <p:nvSpPr>
          <p:cNvPr id="148" name="TextBox 147">
            <a:extLst>
              <a:ext uri="{FF2B5EF4-FFF2-40B4-BE49-F238E27FC236}">
                <a16:creationId xmlns:a16="http://schemas.microsoft.com/office/drawing/2014/main" id="{6735AC3E-CC49-4D8A-A78E-74632AF256C2}"/>
              </a:ext>
            </a:extLst>
          </p:cNvPr>
          <p:cNvSpPr txBox="1"/>
          <p:nvPr/>
        </p:nvSpPr>
        <p:spPr>
          <a:xfrm>
            <a:off x="6837562" y="3260358"/>
            <a:ext cx="613417" cy="276999"/>
          </a:xfrm>
          <a:prstGeom prst="rect">
            <a:avLst/>
          </a:prstGeom>
          <a:noFill/>
        </p:spPr>
        <p:txBody>
          <a:bodyPr rtlCol="0" wrap="square">
            <a:spAutoFit/>
          </a:bodyPr>
          <a:lstStyle/>
          <a:p txid="0d8876df88d206b94da450359b4e9363">
            <a:r>
              <a:rPr dirty="0" lang="nb-NO" sz="1200">
                <a:solidFill>
                  <a:schemeClr val="accent2"/>
                </a:solidFill>
                <a:latin charset="-79" pitchFamily="2" typeface="Rubik"/>
                <a:cs charset="-79" pitchFamily="2" typeface="Rubik"/>
              </a:rPr>
              <a:t>Septembre</a:t>
            </a:r>
            <a:endParaRPr dirty="0" lang="en-NO" sz="1200">
              <a:solidFill>
                <a:schemeClr val="accent2"/>
              </a:solidFill>
              <a:latin charset="-79" pitchFamily="2" typeface="Rubik"/>
              <a:cs charset="-79" pitchFamily="2" typeface="Rubik"/>
            </a:endParaRPr>
          </a:p>
        </p:txBody>
      </p:sp>
      <p:sp>
        <p:nvSpPr>
          <p:cNvPr id="149" name="TextBox 148">
            <a:extLst>
              <a:ext uri="{FF2B5EF4-FFF2-40B4-BE49-F238E27FC236}">
                <a16:creationId xmlns:a16="http://schemas.microsoft.com/office/drawing/2014/main" id="{A8960B5B-F09E-43DA-BDEF-C43FFBE1FBE7}"/>
              </a:ext>
            </a:extLst>
          </p:cNvPr>
          <p:cNvSpPr txBox="1"/>
          <p:nvPr/>
        </p:nvSpPr>
        <p:spPr>
          <a:xfrm>
            <a:off x="7315956" y="3392318"/>
            <a:ext cx="613417" cy="276999"/>
          </a:xfrm>
          <a:prstGeom prst="rect">
            <a:avLst/>
          </a:prstGeom>
          <a:noFill/>
        </p:spPr>
        <p:txBody>
          <a:bodyPr rtlCol="0" wrap="square">
            <a:spAutoFit/>
          </a:bodyPr>
          <a:lstStyle/>
          <a:p txid="66341e4131213f6af73916941aaccef3">
            <a:r>
              <a:rPr lang="nb-NO" sz="1200">
                <a:solidFill>
                  <a:schemeClr val="accent2"/>
                </a:solidFill>
                <a:latin charset="-79" pitchFamily="2" typeface="Rubik"/>
                <a:cs charset="-79" pitchFamily="2" typeface="Rubik"/>
              </a:rPr>
              <a:t>Octobre</a:t>
            </a:r>
            <a:endParaRPr dirty="0" lang="en-NO" sz="1200">
              <a:solidFill>
                <a:schemeClr val="accent2"/>
              </a:solidFill>
              <a:latin charset="-79" pitchFamily="2" typeface="Rubik"/>
              <a:cs charset="-79" pitchFamily="2" typeface="Rubik"/>
            </a:endParaRPr>
          </a:p>
        </p:txBody>
      </p:sp>
      <p:sp>
        <p:nvSpPr>
          <p:cNvPr id="150" name="TextBox 149">
            <a:extLst>
              <a:ext uri="{FF2B5EF4-FFF2-40B4-BE49-F238E27FC236}">
                <a16:creationId xmlns:a16="http://schemas.microsoft.com/office/drawing/2014/main" id="{DF8DC455-38AE-41F3-ABA8-3BC56E3ED00D}"/>
              </a:ext>
            </a:extLst>
          </p:cNvPr>
          <p:cNvSpPr txBox="1"/>
          <p:nvPr/>
        </p:nvSpPr>
        <p:spPr>
          <a:xfrm>
            <a:off x="7806687" y="3471561"/>
            <a:ext cx="613417" cy="276999"/>
          </a:xfrm>
          <a:prstGeom prst="rect">
            <a:avLst/>
          </a:prstGeom>
          <a:noFill/>
        </p:spPr>
        <p:txBody>
          <a:bodyPr rtlCol="0" wrap="square">
            <a:spAutoFit/>
          </a:bodyPr>
          <a:lstStyle/>
          <a:p txid="8731b13e84c4fc52d7ac6722d51c5087">
            <a:r>
              <a:rPr dirty="0" lang="nb-NO" sz="1200">
                <a:solidFill>
                  <a:schemeClr val="accent2"/>
                </a:solidFill>
                <a:latin charset="-79" pitchFamily="2" typeface="Rubik"/>
                <a:cs charset="-79" pitchFamily="2" typeface="Rubik"/>
              </a:rPr>
              <a:t>Novembre</a:t>
            </a:r>
            <a:endParaRPr dirty="0" lang="en-NO" sz="1200">
              <a:solidFill>
                <a:schemeClr val="accent2"/>
              </a:solidFill>
              <a:latin charset="-79" pitchFamily="2" typeface="Rubik"/>
              <a:cs charset="-79" pitchFamily="2" typeface="Rubik"/>
            </a:endParaRPr>
          </a:p>
        </p:txBody>
      </p:sp>
      <p:sp>
        <p:nvSpPr>
          <p:cNvPr id="151" name="TextBox 150">
            <a:extLst>
              <a:ext uri="{FF2B5EF4-FFF2-40B4-BE49-F238E27FC236}">
                <a16:creationId xmlns:a16="http://schemas.microsoft.com/office/drawing/2014/main" id="{111DC4E2-F451-461E-A365-89BC7EB3EBA9}"/>
              </a:ext>
            </a:extLst>
          </p:cNvPr>
          <p:cNvSpPr txBox="1"/>
          <p:nvPr/>
        </p:nvSpPr>
        <p:spPr>
          <a:xfrm>
            <a:off x="8291228" y="3683300"/>
            <a:ext cx="613417" cy="276999"/>
          </a:xfrm>
          <a:prstGeom prst="rect">
            <a:avLst/>
          </a:prstGeom>
          <a:noFill/>
        </p:spPr>
        <p:txBody>
          <a:bodyPr rtlCol="0" wrap="square">
            <a:spAutoFit/>
          </a:bodyPr>
          <a:lstStyle/>
          <a:p txid="6767d325c74efbcd65c63c51e8d9c4ae">
            <a:r>
              <a:rPr dirty="0" lang="nb-NO" sz="1200">
                <a:solidFill>
                  <a:schemeClr val="accent2"/>
                </a:solidFill>
                <a:latin charset="-79" pitchFamily="2" typeface="Rubik"/>
                <a:cs charset="-79" pitchFamily="2" typeface="Rubik"/>
              </a:rPr>
              <a:t>Décembre</a:t>
            </a:r>
            <a:endParaRPr dirty="0" lang="en-NO" sz="1200">
              <a:solidFill>
                <a:schemeClr val="accent2"/>
              </a:solidFill>
              <a:latin charset="-79" pitchFamily="2" typeface="Rubik"/>
              <a:cs charset="-79" pitchFamily="2" typeface="Rubik"/>
            </a:endParaRPr>
          </a:p>
        </p:txBody>
      </p:sp>
      <p:sp>
        <p:nvSpPr>
          <p:cNvPr id="152" name="TextBox 151">
            <a:extLst>
              <a:ext uri="{FF2B5EF4-FFF2-40B4-BE49-F238E27FC236}">
                <a16:creationId xmlns:a16="http://schemas.microsoft.com/office/drawing/2014/main" id="{CB2A5F8F-9EBA-4792-9E30-B9107E690EA1}"/>
              </a:ext>
            </a:extLst>
          </p:cNvPr>
          <p:cNvSpPr txBox="1"/>
          <p:nvPr/>
        </p:nvSpPr>
        <p:spPr>
          <a:xfrm>
            <a:off x="4915880" y="3278467"/>
            <a:ext cx="613417" cy="340112"/>
          </a:xfrm>
          <a:prstGeom prst="rect">
            <a:avLst/>
          </a:prstGeom>
          <a:noFill/>
        </p:spPr>
        <p:txBody>
          <a:bodyPr rtlCol="0" wrap="square">
            <a:spAutoFit/>
          </a:bodyPr>
          <a:lstStyle/>
          <a:p txid="752c7c82f8ed75b44073f47d96f49882">
            <a:r>
              <a:rPr dirty="0" lang="en-NO" sz="1200">
                <a:solidFill>
                  <a:schemeClr val="accent2"/>
                </a:solidFill>
                <a:latin charset="-79" pitchFamily="2" typeface="Rubik"/>
                <a:cs charset="-79" pitchFamily="2" typeface="Rubik"/>
              </a:rPr>
              <a:t>Avril</a:t>
            </a:r>
          </a:p>
        </p:txBody>
      </p:sp>
      <p:sp>
        <p:nvSpPr>
          <p:cNvPr id="153" name="Rectangle: Rounded Corners 25">
            <a:extLst>
              <a:ext uri="{FF2B5EF4-FFF2-40B4-BE49-F238E27FC236}">
                <a16:creationId xmlns:a16="http://schemas.microsoft.com/office/drawing/2014/main" id="{AF1C37AD-0530-4238-AF45-1C77DCD6B2BD}"/>
              </a:ext>
            </a:extLst>
          </p:cNvPr>
          <p:cNvSpPr/>
          <p:nvPr/>
        </p:nvSpPr>
        <p:spPr>
          <a:xfrm>
            <a:off x="6686308" y="1892727"/>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4" name="Rectangle: Rounded Corners 25">
            <a:extLst>
              <a:ext uri="{FF2B5EF4-FFF2-40B4-BE49-F238E27FC236}">
                <a16:creationId xmlns:a16="http://schemas.microsoft.com/office/drawing/2014/main" id="{D2C004E7-235B-42B5-A744-6515CD2C01BB}"/>
              </a:ext>
            </a:extLst>
          </p:cNvPr>
          <p:cNvSpPr/>
          <p:nvPr/>
        </p:nvSpPr>
        <p:spPr>
          <a:xfrm>
            <a:off x="4688461" y="189272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pic>
        <p:nvPicPr>
          <p:cNvPr id="53" name="Graphic 52">
            <a:extLst>
              <a:ext uri="{FF2B5EF4-FFF2-40B4-BE49-F238E27FC236}">
                <a16:creationId xmlns:a16="http://schemas.microsoft.com/office/drawing/2014/main" id="{E80F7689-D088-4668-9F30-A03FDC4A5D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0358" y="2552936"/>
            <a:ext cx="2425757" cy="2425757"/>
          </a:xfrm>
          <a:prstGeom prst="rect">
            <a:avLst/>
          </a:prstGeom>
        </p:spPr>
      </p:pic>
      <p:grpSp>
        <p:nvGrpSpPr>
          <p:cNvPr id="54" name="Group 2">
            <a:extLst>
              <a:ext uri="{FF2B5EF4-FFF2-40B4-BE49-F238E27FC236}">
                <a16:creationId xmlns:a16="http://schemas.microsoft.com/office/drawing/2014/main" id="{F38A027E-EDF6-42EC-B35F-A7B047F2976B}"/>
              </a:ext>
            </a:extLst>
          </p:cNvPr>
          <p:cNvGrpSpPr/>
          <p:nvPr/>
        </p:nvGrpSpPr>
        <p:grpSpPr>
          <a:xfrm>
            <a:off x="6462355" y="2976951"/>
            <a:ext cx="1790622" cy="1481506"/>
            <a:chOff x="2276973" y="3719691"/>
            <a:chExt cx="7651044" cy="6330244"/>
          </a:xfrm>
          <a:noFill/>
        </p:grpSpPr>
        <p:sp>
          <p:nvSpPr>
            <p:cNvPr id="55" name="Free Form 3">
              <a:extLst>
                <a:ext uri="{FF2B5EF4-FFF2-40B4-BE49-F238E27FC236}">
                  <a16:creationId xmlns:a16="http://schemas.microsoft.com/office/drawing/2014/main" id="{14996013-4F09-40B7-BD96-90C56B9976D4}"/>
                </a:ext>
              </a:extLst>
            </p:cNvPr>
            <p:cNvSpPr/>
            <p:nvPr/>
          </p:nvSpPr>
          <p:spPr>
            <a:xfrm>
              <a:off x="2276973" y="9595557"/>
              <a:ext cx="7625644" cy="428978"/>
            </a:xfrm>
            <a:custGeom>
              <a:avLst/>
              <a:gdLst/>
              <a:ahLst/>
              <a:cxnLst/>
              <a:rect b="0" l="0" r="0" t="0"/>
              <a:pathLst>
                <a:path h="428977" w="7625644">
                  <a:moveTo>
                    <a:pt x="7599680" y="428977"/>
                  </a:moveTo>
                  <a:lnTo>
                    <a:pt x="25964" y="428977"/>
                  </a:lnTo>
                  <a:cubicBezTo>
                    <a:pt x="0" y="428977"/>
                    <a:pt x="25964" y="407528"/>
                    <a:pt x="25964" y="381564"/>
                  </a:cubicBezTo>
                  <a:lnTo>
                    <a:pt x="25964" y="47413"/>
                  </a:lnTo>
                  <a:cubicBezTo>
                    <a:pt x="25964" y="21437"/>
                    <a:pt x="0" y="0"/>
                    <a:pt x="25964" y="0"/>
                  </a:cubicBezTo>
                  <a:lnTo>
                    <a:pt x="7599680" y="0"/>
                  </a:lnTo>
                  <a:cubicBezTo>
                    <a:pt x="7625644" y="0"/>
                    <a:pt x="7599680" y="21437"/>
                    <a:pt x="7599680" y="47413"/>
                  </a:cubicBezTo>
                  <a:lnTo>
                    <a:pt x="7599680" y="381564"/>
                  </a:lnTo>
                  <a:cubicBezTo>
                    <a:pt x="7599680" y="407528"/>
                    <a:pt x="7625644" y="428977"/>
                    <a:pt x="7599680"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6" name="Free Form 4">
              <a:extLst>
                <a:ext uri="{FF2B5EF4-FFF2-40B4-BE49-F238E27FC236}">
                  <a16:creationId xmlns:a16="http://schemas.microsoft.com/office/drawing/2014/main" id="{5F3EF9CA-BD7F-4C7D-A728-889F94AB6DE3}"/>
                </a:ext>
              </a:extLst>
            </p:cNvPr>
            <p:cNvSpPr/>
            <p:nvPr/>
          </p:nvSpPr>
          <p:spPr>
            <a:xfrm>
              <a:off x="2810933" y="3719691"/>
              <a:ext cx="6571262" cy="5875866"/>
            </a:xfrm>
            <a:custGeom>
              <a:avLst/>
              <a:gdLst/>
              <a:ahLst/>
              <a:cxnLst/>
              <a:rect b="0" l="0" r="0" t="0"/>
              <a:pathLst>
                <a:path h="5875866" w="6571262">
                  <a:moveTo>
                    <a:pt x="0" y="5875866"/>
                  </a:moveTo>
                  <a:lnTo>
                    <a:pt x="0" y="2457591"/>
                  </a:lnTo>
                  <a:cubicBezTo>
                    <a:pt x="0" y="2407920"/>
                    <a:pt x="23706" y="2361635"/>
                    <a:pt x="64346" y="2332284"/>
                  </a:cubicBezTo>
                  <a:lnTo>
                    <a:pt x="3224106" y="39511"/>
                  </a:lnTo>
                  <a:cubicBezTo>
                    <a:pt x="3278293" y="0"/>
                    <a:pt x="3352800" y="0"/>
                    <a:pt x="3406986" y="39511"/>
                  </a:cubicBezTo>
                  <a:lnTo>
                    <a:pt x="6508044" y="2307448"/>
                  </a:lnTo>
                  <a:cubicBezTo>
                    <a:pt x="6547555" y="2336800"/>
                    <a:pt x="6571262" y="2383084"/>
                    <a:pt x="6571262" y="2432755"/>
                  </a:cubicBezTo>
                  <a:lnTo>
                    <a:pt x="6571262" y="5875866"/>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72405368-559B-4272-8576-68C700084BC9}"/>
                </a:ext>
              </a:extLst>
            </p:cNvPr>
            <p:cNvSpPr/>
            <p:nvPr/>
          </p:nvSpPr>
          <p:spPr>
            <a:xfrm>
              <a:off x="5250462" y="5522522"/>
              <a:ext cx="1693333" cy="1693344"/>
            </a:xfrm>
            <a:custGeom>
              <a:avLst/>
              <a:gdLst/>
              <a:ahLst/>
              <a:cxnLst/>
              <a:rect b="0" l="0" r="0" t="0"/>
              <a:pathLst>
                <a:path h="1693344" w="1693333">
                  <a:moveTo>
                    <a:pt x="1663982" y="570088"/>
                  </a:moveTo>
                  <a:lnTo>
                    <a:pt x="1152595" y="570088"/>
                  </a:lnTo>
                  <a:cubicBezTo>
                    <a:pt x="1136791" y="570088"/>
                    <a:pt x="1123244" y="556542"/>
                    <a:pt x="1123244" y="540737"/>
                  </a:cubicBezTo>
                  <a:lnTo>
                    <a:pt x="1123244" y="29351"/>
                  </a:lnTo>
                  <a:cubicBezTo>
                    <a:pt x="1123244" y="13546"/>
                    <a:pt x="1109697"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55"/>
                    <a:pt x="29351" y="1123255"/>
                  </a:cubicBezTo>
                  <a:lnTo>
                    <a:pt x="540737" y="1123255"/>
                  </a:lnTo>
                  <a:cubicBezTo>
                    <a:pt x="556542" y="1123255"/>
                    <a:pt x="570088" y="1136791"/>
                    <a:pt x="570088" y="1152595"/>
                  </a:cubicBezTo>
                  <a:lnTo>
                    <a:pt x="570088" y="1663982"/>
                  </a:lnTo>
                  <a:cubicBezTo>
                    <a:pt x="570088" y="1679786"/>
                    <a:pt x="583635" y="1693344"/>
                    <a:pt x="599440" y="1693344"/>
                  </a:cubicBezTo>
                  <a:lnTo>
                    <a:pt x="1093893" y="1693344"/>
                  </a:lnTo>
                  <a:cubicBezTo>
                    <a:pt x="1109697" y="1693344"/>
                    <a:pt x="1123244" y="1679786"/>
                    <a:pt x="1123244" y="1663982"/>
                  </a:cubicBezTo>
                  <a:lnTo>
                    <a:pt x="1123244" y="1152595"/>
                  </a:lnTo>
                  <a:cubicBezTo>
                    <a:pt x="1123244" y="1136791"/>
                    <a:pt x="1136791" y="1123255"/>
                    <a:pt x="1152595" y="1123255"/>
                  </a:cubicBezTo>
                  <a:lnTo>
                    <a:pt x="1663982" y="1123255"/>
                  </a:lnTo>
                  <a:cubicBezTo>
                    <a:pt x="1679786" y="1123255"/>
                    <a:pt x="1693333" y="1109697"/>
                    <a:pt x="1693333" y="1093893"/>
                  </a:cubicBezTo>
                  <a:lnTo>
                    <a:pt x="1693333" y="599440"/>
                  </a:lnTo>
                  <a:cubicBezTo>
                    <a:pt x="1693333" y="583635"/>
                    <a:pt x="1679786"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pic>
        <p:nvPicPr>
          <p:cNvPr id="58" name="Graphic 57">
            <a:extLst>
              <a:ext uri="{FF2B5EF4-FFF2-40B4-BE49-F238E27FC236}">
                <a16:creationId xmlns:a16="http://schemas.microsoft.com/office/drawing/2014/main" id="{D4AEAC98-ACCB-405E-A4BD-656BCA6DD8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2805925011"/>
      </p:ext>
    </p:extLst>
  </p:cSld>
  <p:clrMapOvr>
    <a:masterClrMapping/>
  </p:clrMapOvr>
  <mc:AlternateContent xmlns:mc="http://schemas.openxmlformats.org/markup-compatibility/2006">
    <mc:Choice xmlns:p159="http://schemas.microsoft.com/office/powerpoint/2015/09/main" Requires="p159">
      <p:transition advTm="13493" spd="slow">
        <p159:morph option="byObject"/>
      </p:transition>
    </mc:Choice>
    <mc:Fallback>
      <p:transition advTm="1349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3"/>
                                        </p:tgtEl>
                                        <p:attrNameLst>
                                          <p:attrName>style.visibility</p:attrName>
                                        </p:attrNameLst>
                                      </p:cBhvr>
                                      <p:to>
                                        <p:strVal val="visible"/>
                                      </p:to>
                                    </p:set>
                                    <p:animEffect filter="fade" transition="in">
                                      <p:cBhvr>
                                        <p:cTn dur="500" id="7"/>
                                        <p:tgtEl>
                                          <p:spTgt spid="5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4"/>
                                        </p:tgtEl>
                                        <p:attrNameLst>
                                          <p:attrName>style.visibility</p:attrName>
                                        </p:attrNameLst>
                                      </p:cBhvr>
                                      <p:to>
                                        <p:strVal val="visible"/>
                                      </p:to>
                                    </p:set>
                                    <p:animEffect filter="fade" transition="in">
                                      <p:cBhvr>
                                        <p:cTn dur="500" id="12"/>
                                        <p:tgtEl>
                                          <p:spTgt spid="54"/>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8"/>
                                        </p:tgtEl>
                                        <p:attrNameLst>
                                          <p:attrName>style.visibility</p:attrName>
                                        </p:attrNameLst>
                                      </p:cBhvr>
                                      <p:to>
                                        <p:strVal val="visible"/>
                                      </p:to>
                                    </p:set>
                                    <p:animEffect filter="fade" transition="in">
                                      <p:cBhvr>
                                        <p:cTn dur="500" id="17"/>
                                        <p:tgtEl>
                                          <p:spTgt spid="58"/>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54"/>
                                        </p:tgtEl>
                                        <p:attrNameLst>
                                          <p:attrName>style.visibility</p:attrName>
                                        </p:attrNameLst>
                                      </p:cBhvr>
                                      <p:to>
                                        <p:strVal val="visible"/>
                                      </p:to>
                                    </p:set>
                                    <p:animEffect filter="fade" transition="in">
                                      <p:cBhvr>
                                        <p:cTn dur="500" id="20"/>
                                        <p:tgtEl>
                                          <p:spTgt spid="154"/>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3"/>
                                        </p:tgtEl>
                                        <p:attrNameLst>
                                          <p:attrName>style.visibility</p:attrName>
                                        </p:attrNameLst>
                                      </p:cBhvr>
                                      <p:to>
                                        <p:strVal val="visible"/>
                                      </p:to>
                                    </p:set>
                                    <p:animEffect filter="fade" transition="in">
                                      <p:cBhvr>
                                        <p:cTn dur="500" id="25"/>
                                        <p:tgtEl>
                                          <p:spTgt spid="153"/>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xit" presetID="10" presetSubtype="0">
                                  <p:stCondLst>
                                    <p:cond delay="0"/>
                                  </p:stCondLst>
                                  <p:childTnLst>
                                    <p:animEffect filter="fade" transition="out">
                                      <p:cBhvr>
                                        <p:cTn dur="500" id="29"/>
                                        <p:tgtEl>
                                          <p:spTgt spid="53"/>
                                        </p:tgtEl>
                                      </p:cBhvr>
                                    </p:animEffect>
                                    <p:set>
                                      <p:cBhvr>
                                        <p:cTn dur="1" fill="hold" id="30">
                                          <p:stCondLst>
                                            <p:cond delay="499"/>
                                          </p:stCondLst>
                                        </p:cTn>
                                        <p:tgtEl>
                                          <p:spTgt spid="53"/>
                                        </p:tgtEl>
                                        <p:attrNameLst>
                                          <p:attrName>style.visibility</p:attrName>
                                        </p:attrNameLst>
                                      </p:cBhvr>
                                      <p:to>
                                        <p:strVal val="hidden"/>
                                      </p:to>
                                    </p:set>
                                  </p:childTnLst>
                                </p:cTn>
                              </p:par>
                              <p:par>
                                <p:cTn fill="hold" id="31" nodeType="withEffect" presetClass="exit" presetID="10" presetSubtype="0">
                                  <p:stCondLst>
                                    <p:cond delay="0"/>
                                  </p:stCondLst>
                                  <p:childTnLst>
                                    <p:animEffect filter="fade" transition="out">
                                      <p:cBhvr>
                                        <p:cTn dur="500" id="32"/>
                                        <p:tgtEl>
                                          <p:spTgt spid="54"/>
                                        </p:tgtEl>
                                      </p:cBhvr>
                                    </p:animEffect>
                                    <p:set>
                                      <p:cBhvr>
                                        <p:cTn dur="1" fill="hold" id="33">
                                          <p:stCondLst>
                                            <p:cond delay="499"/>
                                          </p:stCondLst>
                                        </p:cTn>
                                        <p:tgtEl>
                                          <p:spTgt spid="54"/>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27"/>
                                        </p:tgtEl>
                                        <p:attrNameLst>
                                          <p:attrName>style.visibility</p:attrName>
                                        </p:attrNameLst>
                                      </p:cBhvr>
                                      <p:to>
                                        <p:strVal val="visible"/>
                                      </p:to>
                                    </p:set>
                                    <p:animEffect filter="fade" transition="in">
                                      <p:cBhvr>
                                        <p:cTn dur="500" id="38"/>
                                        <p:tgtEl>
                                          <p:spTgt spid="127"/>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125"/>
                                        </p:tgtEl>
                                        <p:attrNameLst>
                                          <p:attrName>style.visibility</p:attrName>
                                        </p:attrNameLst>
                                      </p:cBhvr>
                                      <p:to>
                                        <p:strVal val="visible"/>
                                      </p:to>
                                    </p:set>
                                    <p:animEffect filter="fade" transition="in">
                                      <p:cBhvr>
                                        <p:cTn dur="500" id="41"/>
                                        <p:tgtEl>
                                          <p:spTgt spid="125"/>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124"/>
                                        </p:tgtEl>
                                        <p:attrNameLst>
                                          <p:attrName>style.visibility</p:attrName>
                                        </p:attrNameLst>
                                      </p:cBhvr>
                                      <p:to>
                                        <p:strVal val="visible"/>
                                      </p:to>
                                    </p:set>
                                    <p:animEffect filter="fade" transition="in">
                                      <p:cBhvr>
                                        <p:cTn dur="500" id="44"/>
                                        <p:tgtEl>
                                          <p:spTgt spid="124"/>
                                        </p:tgtEl>
                                      </p:cBhvr>
                                    </p:animEffect>
                                  </p:childTnLst>
                                </p:cTn>
                              </p:par>
                              <p:par>
                                <p:cTn fill="hold" grpId="0" id="45" nodeType="withEffect" presetClass="entr" presetID="10" presetSubtype="0">
                                  <p:stCondLst>
                                    <p:cond delay="0"/>
                                  </p:stCondLst>
                                  <p:childTnLst>
                                    <p:set>
                                      <p:cBhvr>
                                        <p:cTn dur="1" fill="hold" id="46">
                                          <p:stCondLst>
                                            <p:cond delay="0"/>
                                          </p:stCondLst>
                                        </p:cTn>
                                        <p:tgtEl>
                                          <p:spTgt spid="123"/>
                                        </p:tgtEl>
                                        <p:attrNameLst>
                                          <p:attrName>style.visibility</p:attrName>
                                        </p:attrNameLst>
                                      </p:cBhvr>
                                      <p:to>
                                        <p:strVal val="visible"/>
                                      </p:to>
                                    </p:set>
                                    <p:animEffect filter="fade" transition="in">
                                      <p:cBhvr>
                                        <p:cTn dur="500" id="47"/>
                                        <p:tgtEl>
                                          <p:spTgt spid="123"/>
                                        </p:tgtEl>
                                      </p:cBhvr>
                                    </p:animEffect>
                                  </p:childTnLst>
                                </p:cTn>
                              </p:par>
                              <p:par>
                                <p:cTn fill="hold" grpId="0" id="48" nodeType="withEffect" presetClass="entr" presetID="10" presetSubtype="0">
                                  <p:stCondLst>
                                    <p:cond delay="0"/>
                                  </p:stCondLst>
                                  <p:childTnLst>
                                    <p:set>
                                      <p:cBhvr>
                                        <p:cTn dur="1" fill="hold" id="49">
                                          <p:stCondLst>
                                            <p:cond delay="0"/>
                                          </p:stCondLst>
                                        </p:cTn>
                                        <p:tgtEl>
                                          <p:spTgt spid="122"/>
                                        </p:tgtEl>
                                        <p:attrNameLst>
                                          <p:attrName>style.visibility</p:attrName>
                                        </p:attrNameLst>
                                      </p:cBhvr>
                                      <p:to>
                                        <p:strVal val="visible"/>
                                      </p:to>
                                    </p:set>
                                    <p:animEffect filter="fade" transition="in">
                                      <p:cBhvr>
                                        <p:cTn dur="500" id="50"/>
                                        <p:tgtEl>
                                          <p:spTgt spid="122"/>
                                        </p:tgtEl>
                                      </p:cBhvr>
                                    </p:animEffect>
                                  </p:childTnLst>
                                </p:cTn>
                              </p:par>
                              <p:par>
                                <p:cTn fill="hold" id="51" nodeType="withEffect" presetClass="entr" presetID="10" presetSubtype="0">
                                  <p:stCondLst>
                                    <p:cond delay="0"/>
                                  </p:stCondLst>
                                  <p:childTnLst>
                                    <p:set>
                                      <p:cBhvr>
                                        <p:cTn dur="1" fill="hold" id="52">
                                          <p:stCondLst>
                                            <p:cond delay="0"/>
                                          </p:stCondLst>
                                        </p:cTn>
                                        <p:tgtEl>
                                          <p:spTgt spid="7"/>
                                        </p:tgtEl>
                                        <p:attrNameLst>
                                          <p:attrName>style.visibility</p:attrName>
                                        </p:attrNameLst>
                                      </p:cBhvr>
                                      <p:to>
                                        <p:strVal val="visible"/>
                                      </p:to>
                                    </p:set>
                                    <p:animEffect filter="fade" transition="in">
                                      <p:cBhvr>
                                        <p:cTn dur="500" id="53"/>
                                        <p:tgtEl>
                                          <p:spTgt spid="7"/>
                                        </p:tgtEl>
                                      </p:cBhvr>
                                    </p:animEffect>
                                  </p:childTnLst>
                                </p:cTn>
                              </p:par>
                              <p:par>
                                <p:cTn fill="hold" grpId="0" id="54" nodeType="withEffect" presetClass="entr" presetID="10" presetSubtype="0">
                                  <p:stCondLst>
                                    <p:cond delay="0"/>
                                  </p:stCondLst>
                                  <p:childTnLst>
                                    <p:set>
                                      <p:cBhvr>
                                        <p:cTn dur="1" fill="hold" id="55">
                                          <p:stCondLst>
                                            <p:cond delay="0"/>
                                          </p:stCondLst>
                                        </p:cTn>
                                        <p:tgtEl>
                                          <p:spTgt spid="8"/>
                                        </p:tgtEl>
                                        <p:attrNameLst>
                                          <p:attrName>style.visibility</p:attrName>
                                        </p:attrNameLst>
                                      </p:cBhvr>
                                      <p:to>
                                        <p:strVal val="visible"/>
                                      </p:to>
                                    </p:set>
                                    <p:animEffect filter="fade" transition="in">
                                      <p:cBhvr>
                                        <p:cTn dur="500" id="56"/>
                                        <p:tgtEl>
                                          <p:spTgt spid="8"/>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46"/>
                                        </p:tgtEl>
                                        <p:attrNameLst>
                                          <p:attrName>style.visibility</p:attrName>
                                        </p:attrNameLst>
                                      </p:cBhvr>
                                      <p:to>
                                        <p:strVal val="visible"/>
                                      </p:to>
                                    </p:set>
                                    <p:animEffect filter="fade" transition="in">
                                      <p:cBhvr>
                                        <p:cTn dur="500" id="59"/>
                                        <p:tgtEl>
                                          <p:spTgt spid="46"/>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47"/>
                                        </p:tgtEl>
                                        <p:attrNameLst>
                                          <p:attrName>style.visibility</p:attrName>
                                        </p:attrNameLst>
                                      </p:cBhvr>
                                      <p:to>
                                        <p:strVal val="visible"/>
                                      </p:to>
                                    </p:set>
                                    <p:animEffect filter="fade" transition="in">
                                      <p:cBhvr>
                                        <p:cTn dur="500" id="62"/>
                                        <p:tgtEl>
                                          <p:spTgt spid="47"/>
                                        </p:tgtEl>
                                      </p:cBhvr>
                                    </p:animEffect>
                                  </p:childTnLst>
                                </p:cTn>
                              </p:par>
                              <p:par>
                                <p:cTn fill="hold" grpId="0" id="63" nodeType="withEffect" presetClass="entr" presetID="10" presetSubtype="0">
                                  <p:stCondLst>
                                    <p:cond delay="0"/>
                                  </p:stCondLst>
                                  <p:childTnLst>
                                    <p:set>
                                      <p:cBhvr>
                                        <p:cTn dur="1" fill="hold" id="64">
                                          <p:stCondLst>
                                            <p:cond delay="0"/>
                                          </p:stCondLst>
                                        </p:cTn>
                                        <p:tgtEl>
                                          <p:spTgt spid="121"/>
                                        </p:tgtEl>
                                        <p:attrNameLst>
                                          <p:attrName>style.visibility</p:attrName>
                                        </p:attrNameLst>
                                      </p:cBhvr>
                                      <p:to>
                                        <p:strVal val="visible"/>
                                      </p:to>
                                    </p:set>
                                    <p:animEffect filter="fade" transition="in">
                                      <p:cBhvr>
                                        <p:cTn dur="500" id="65"/>
                                        <p:tgtEl>
                                          <p:spTgt spid="121"/>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126"/>
                                        </p:tgtEl>
                                        <p:attrNameLst>
                                          <p:attrName>style.visibility</p:attrName>
                                        </p:attrNameLst>
                                      </p:cBhvr>
                                      <p:to>
                                        <p:strVal val="visible"/>
                                      </p:to>
                                    </p:set>
                                    <p:animEffect filter="fade" transition="in">
                                      <p:cBhvr>
                                        <p:cTn dur="500" id="68"/>
                                        <p:tgtEl>
                                          <p:spTgt spid="126"/>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29"/>
                                        </p:tgtEl>
                                        <p:attrNameLst>
                                          <p:attrName>style.visibility</p:attrName>
                                        </p:attrNameLst>
                                      </p:cBhvr>
                                      <p:to>
                                        <p:strVal val="visible"/>
                                      </p:to>
                                    </p:set>
                                    <p:animEffect filter="fade" transition="in">
                                      <p:cBhvr>
                                        <p:cTn dur="500" id="71"/>
                                        <p:tgtEl>
                                          <p:spTgt spid="129"/>
                                        </p:tgtEl>
                                      </p:cBhvr>
                                    </p:animEffect>
                                  </p:childTnLst>
                                </p:cTn>
                              </p:par>
                              <p:par>
                                <p:cTn fill="hold" grpId="0" id="72" nodeType="withEffect" presetClass="entr" presetID="10" presetSubtype="0">
                                  <p:stCondLst>
                                    <p:cond delay="0"/>
                                  </p:stCondLst>
                                  <p:childTnLst>
                                    <p:set>
                                      <p:cBhvr>
                                        <p:cTn dur="1" fill="hold" id="73">
                                          <p:stCondLst>
                                            <p:cond delay="0"/>
                                          </p:stCondLst>
                                        </p:cTn>
                                        <p:tgtEl>
                                          <p:spTgt spid="130"/>
                                        </p:tgtEl>
                                        <p:attrNameLst>
                                          <p:attrName>style.visibility</p:attrName>
                                        </p:attrNameLst>
                                      </p:cBhvr>
                                      <p:to>
                                        <p:strVal val="visible"/>
                                      </p:to>
                                    </p:set>
                                    <p:animEffect filter="fade" transition="in">
                                      <p:cBhvr>
                                        <p:cTn dur="500" id="74"/>
                                        <p:tgtEl>
                                          <p:spTgt spid="130"/>
                                        </p:tgtEl>
                                      </p:cBhvr>
                                    </p:animEffect>
                                  </p:childTnLst>
                                </p:cTn>
                              </p:par>
                              <p:par>
                                <p:cTn fill="hold" grpId="0" id="75" nodeType="withEffect" presetClass="entr" presetID="10" presetSubtype="0">
                                  <p:stCondLst>
                                    <p:cond delay="0"/>
                                  </p:stCondLst>
                                  <p:childTnLst>
                                    <p:set>
                                      <p:cBhvr>
                                        <p:cTn dur="1" fill="hold" id="76">
                                          <p:stCondLst>
                                            <p:cond delay="0"/>
                                          </p:stCondLst>
                                        </p:cTn>
                                        <p:tgtEl>
                                          <p:spTgt spid="131"/>
                                        </p:tgtEl>
                                        <p:attrNameLst>
                                          <p:attrName>style.visibility</p:attrName>
                                        </p:attrNameLst>
                                      </p:cBhvr>
                                      <p:to>
                                        <p:strVal val="visible"/>
                                      </p:to>
                                    </p:set>
                                    <p:animEffect filter="fade" transition="in">
                                      <p:cBhvr>
                                        <p:cTn dur="500" id="77"/>
                                        <p:tgtEl>
                                          <p:spTgt spid="131"/>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132"/>
                                        </p:tgtEl>
                                        <p:attrNameLst>
                                          <p:attrName>style.visibility</p:attrName>
                                        </p:attrNameLst>
                                      </p:cBhvr>
                                      <p:to>
                                        <p:strVal val="visible"/>
                                      </p:to>
                                    </p:set>
                                    <p:animEffect filter="fade" transition="in">
                                      <p:cBhvr>
                                        <p:cTn dur="500" id="80"/>
                                        <p:tgtEl>
                                          <p:spTgt spid="132"/>
                                        </p:tgtEl>
                                      </p:cBhvr>
                                    </p:animEffect>
                                  </p:childTnLst>
                                </p:cTn>
                              </p:par>
                              <p:par>
                                <p:cTn fill="hold" grpId="0" id="81" nodeType="withEffect" presetClass="entr" presetID="10" presetSubtype="0">
                                  <p:stCondLst>
                                    <p:cond delay="0"/>
                                  </p:stCondLst>
                                  <p:childTnLst>
                                    <p:set>
                                      <p:cBhvr>
                                        <p:cTn dur="1" fill="hold" id="82">
                                          <p:stCondLst>
                                            <p:cond delay="0"/>
                                          </p:stCondLst>
                                        </p:cTn>
                                        <p:tgtEl>
                                          <p:spTgt spid="133"/>
                                        </p:tgtEl>
                                        <p:attrNameLst>
                                          <p:attrName>style.visibility</p:attrName>
                                        </p:attrNameLst>
                                      </p:cBhvr>
                                      <p:to>
                                        <p:strVal val="visible"/>
                                      </p:to>
                                    </p:set>
                                    <p:animEffect filter="fade" transition="in">
                                      <p:cBhvr>
                                        <p:cTn dur="500" id="83"/>
                                        <p:tgtEl>
                                          <p:spTgt spid="133"/>
                                        </p:tgtEl>
                                      </p:cBhvr>
                                    </p:animEffect>
                                  </p:childTnLst>
                                </p:cTn>
                              </p:par>
                              <p:par>
                                <p:cTn fill="hold" grpId="0" id="84" nodeType="withEffect" presetClass="entr" presetID="10" presetSubtype="0">
                                  <p:stCondLst>
                                    <p:cond delay="0"/>
                                  </p:stCondLst>
                                  <p:childTnLst>
                                    <p:set>
                                      <p:cBhvr>
                                        <p:cTn dur="1" fill="hold" id="85">
                                          <p:stCondLst>
                                            <p:cond delay="0"/>
                                          </p:stCondLst>
                                        </p:cTn>
                                        <p:tgtEl>
                                          <p:spTgt spid="134"/>
                                        </p:tgtEl>
                                        <p:attrNameLst>
                                          <p:attrName>style.visibility</p:attrName>
                                        </p:attrNameLst>
                                      </p:cBhvr>
                                      <p:to>
                                        <p:strVal val="visible"/>
                                      </p:to>
                                    </p:set>
                                    <p:animEffect filter="fade" transition="in">
                                      <p:cBhvr>
                                        <p:cTn dur="500" id="86"/>
                                        <p:tgtEl>
                                          <p:spTgt spid="134"/>
                                        </p:tgtEl>
                                      </p:cBhvr>
                                    </p:animEffect>
                                  </p:childTnLst>
                                </p:cTn>
                              </p:par>
                              <p:par>
                                <p:cTn fill="hold" grpId="0" id="87" nodeType="withEffect" presetClass="entr" presetID="10" presetSubtype="0">
                                  <p:stCondLst>
                                    <p:cond delay="0"/>
                                  </p:stCondLst>
                                  <p:childTnLst>
                                    <p:set>
                                      <p:cBhvr>
                                        <p:cTn dur="1" fill="hold" id="88">
                                          <p:stCondLst>
                                            <p:cond delay="0"/>
                                          </p:stCondLst>
                                        </p:cTn>
                                        <p:tgtEl>
                                          <p:spTgt spid="135"/>
                                        </p:tgtEl>
                                        <p:attrNameLst>
                                          <p:attrName>style.visibility</p:attrName>
                                        </p:attrNameLst>
                                      </p:cBhvr>
                                      <p:to>
                                        <p:strVal val="visible"/>
                                      </p:to>
                                    </p:set>
                                    <p:animEffect filter="fade" transition="in">
                                      <p:cBhvr>
                                        <p:cTn dur="500" id="89"/>
                                        <p:tgtEl>
                                          <p:spTgt spid="135"/>
                                        </p:tgtEl>
                                      </p:cBhvr>
                                    </p:animEffect>
                                  </p:childTnLst>
                                </p:cTn>
                              </p:par>
                              <p:par>
                                <p:cTn fill="hold" id="90" nodeType="withEffect" presetClass="entr" presetID="10" presetSubtype="0">
                                  <p:stCondLst>
                                    <p:cond delay="0"/>
                                  </p:stCondLst>
                                  <p:childTnLst>
                                    <p:set>
                                      <p:cBhvr>
                                        <p:cTn dur="1" fill="hold" id="91">
                                          <p:stCondLst>
                                            <p:cond delay="0"/>
                                          </p:stCondLst>
                                        </p:cTn>
                                        <p:tgtEl>
                                          <p:spTgt spid="5"/>
                                        </p:tgtEl>
                                        <p:attrNameLst>
                                          <p:attrName>style.visibility</p:attrName>
                                        </p:attrNameLst>
                                      </p:cBhvr>
                                      <p:to>
                                        <p:strVal val="visible"/>
                                      </p:to>
                                    </p:set>
                                    <p:animEffect filter="fade" transition="in">
                                      <p:cBhvr>
                                        <p:cTn dur="500" id="92"/>
                                        <p:tgtEl>
                                          <p:spTgt spid="5"/>
                                        </p:tgtEl>
                                      </p:cBhvr>
                                    </p:animEffect>
                                  </p:childTnLst>
                                </p:cTn>
                              </p:par>
                              <p:par>
                                <p:cTn fill="hold" id="93" nodeType="withEffect" presetClass="entr" presetID="10" presetSubtype="0">
                                  <p:stCondLst>
                                    <p:cond delay="0"/>
                                  </p:stCondLst>
                                  <p:childTnLst>
                                    <p:set>
                                      <p:cBhvr>
                                        <p:cTn dur="1" fill="hold" id="94">
                                          <p:stCondLst>
                                            <p:cond delay="0"/>
                                          </p:stCondLst>
                                        </p:cTn>
                                        <p:tgtEl>
                                          <p:spTgt spid="138"/>
                                        </p:tgtEl>
                                        <p:attrNameLst>
                                          <p:attrName>style.visibility</p:attrName>
                                        </p:attrNameLst>
                                      </p:cBhvr>
                                      <p:to>
                                        <p:strVal val="visible"/>
                                      </p:to>
                                    </p:set>
                                    <p:animEffect filter="fade" transition="in">
                                      <p:cBhvr>
                                        <p:cTn dur="500" id="95"/>
                                        <p:tgtEl>
                                          <p:spTgt spid="138"/>
                                        </p:tgtEl>
                                      </p:cBhvr>
                                    </p:animEffect>
                                  </p:childTnLst>
                                </p:cTn>
                              </p:par>
                              <p:par>
                                <p:cTn fill="hold" id="96" nodeType="withEffect" presetClass="entr" presetID="10" presetSubtype="0">
                                  <p:stCondLst>
                                    <p:cond delay="0"/>
                                  </p:stCondLst>
                                  <p:childTnLst>
                                    <p:set>
                                      <p:cBhvr>
                                        <p:cTn dur="1" fill="hold" id="97">
                                          <p:stCondLst>
                                            <p:cond delay="0"/>
                                          </p:stCondLst>
                                        </p:cTn>
                                        <p:tgtEl>
                                          <p:spTgt spid="139"/>
                                        </p:tgtEl>
                                        <p:attrNameLst>
                                          <p:attrName>style.visibility</p:attrName>
                                        </p:attrNameLst>
                                      </p:cBhvr>
                                      <p:to>
                                        <p:strVal val="visible"/>
                                      </p:to>
                                    </p:set>
                                    <p:animEffect filter="fade" transition="in">
                                      <p:cBhvr>
                                        <p:cTn dur="500" id="98"/>
                                        <p:tgtEl>
                                          <p:spTgt spid="139"/>
                                        </p:tgtEl>
                                      </p:cBhvr>
                                    </p:animEffect>
                                  </p:childTnLst>
                                </p:cTn>
                              </p:par>
                              <p:par>
                                <p:cTn fill="hold" id="99" nodeType="withEffect" presetClass="entr" presetID="10" presetSubtype="0">
                                  <p:stCondLst>
                                    <p:cond delay="0"/>
                                  </p:stCondLst>
                                  <p:childTnLst>
                                    <p:set>
                                      <p:cBhvr>
                                        <p:cTn dur="1" fill="hold" id="100">
                                          <p:stCondLst>
                                            <p:cond delay="0"/>
                                          </p:stCondLst>
                                        </p:cTn>
                                        <p:tgtEl>
                                          <p:spTgt spid="140"/>
                                        </p:tgtEl>
                                        <p:attrNameLst>
                                          <p:attrName>style.visibility</p:attrName>
                                        </p:attrNameLst>
                                      </p:cBhvr>
                                      <p:to>
                                        <p:strVal val="visible"/>
                                      </p:to>
                                    </p:set>
                                    <p:animEffect filter="fade" transition="in">
                                      <p:cBhvr>
                                        <p:cTn dur="500" id="101"/>
                                        <p:tgtEl>
                                          <p:spTgt spid="140"/>
                                        </p:tgtEl>
                                      </p:cBhvr>
                                    </p:animEffect>
                                  </p:childTnLst>
                                </p:cTn>
                              </p:par>
                              <p:par>
                                <p:cTn fill="hold" id="102" nodeType="withEffect" presetClass="entr" presetID="10" presetSubtype="0">
                                  <p:stCondLst>
                                    <p:cond delay="0"/>
                                  </p:stCondLst>
                                  <p:childTnLst>
                                    <p:set>
                                      <p:cBhvr>
                                        <p:cTn dur="1" fill="hold" id="103">
                                          <p:stCondLst>
                                            <p:cond delay="0"/>
                                          </p:stCondLst>
                                        </p:cTn>
                                        <p:tgtEl>
                                          <p:spTgt spid="141"/>
                                        </p:tgtEl>
                                        <p:attrNameLst>
                                          <p:attrName>style.visibility</p:attrName>
                                        </p:attrNameLst>
                                      </p:cBhvr>
                                      <p:to>
                                        <p:strVal val="visible"/>
                                      </p:to>
                                    </p:set>
                                    <p:animEffect filter="fade" transition="in">
                                      <p:cBhvr>
                                        <p:cTn dur="500" id="104"/>
                                        <p:tgtEl>
                                          <p:spTgt spid="141"/>
                                        </p:tgtEl>
                                      </p:cBhvr>
                                    </p:animEffect>
                                  </p:childTnLst>
                                </p:cTn>
                              </p:par>
                              <p:par>
                                <p:cTn fill="hold" id="105" nodeType="withEffect" presetClass="entr" presetID="10" presetSubtype="0">
                                  <p:stCondLst>
                                    <p:cond delay="0"/>
                                  </p:stCondLst>
                                  <p:childTnLst>
                                    <p:set>
                                      <p:cBhvr>
                                        <p:cTn dur="1" fill="hold" id="106">
                                          <p:stCondLst>
                                            <p:cond delay="0"/>
                                          </p:stCondLst>
                                        </p:cTn>
                                        <p:tgtEl>
                                          <p:spTgt spid="142"/>
                                        </p:tgtEl>
                                        <p:attrNameLst>
                                          <p:attrName>style.visibility</p:attrName>
                                        </p:attrNameLst>
                                      </p:cBhvr>
                                      <p:to>
                                        <p:strVal val="visible"/>
                                      </p:to>
                                    </p:set>
                                    <p:animEffect filter="fade" transition="in">
                                      <p:cBhvr>
                                        <p:cTn dur="500" id="107"/>
                                        <p:tgtEl>
                                          <p:spTgt spid="142"/>
                                        </p:tgtEl>
                                      </p:cBhvr>
                                    </p:animEffect>
                                  </p:childTnLst>
                                </p:cTn>
                              </p:par>
                              <p:par>
                                <p:cTn fill="hold" id="108" nodeType="withEffect" presetClass="entr" presetID="10" presetSubtype="0">
                                  <p:stCondLst>
                                    <p:cond delay="0"/>
                                  </p:stCondLst>
                                  <p:childTnLst>
                                    <p:set>
                                      <p:cBhvr>
                                        <p:cTn dur="1" fill="hold" id="109">
                                          <p:stCondLst>
                                            <p:cond delay="0"/>
                                          </p:stCondLst>
                                        </p:cTn>
                                        <p:tgtEl>
                                          <p:spTgt spid="143"/>
                                        </p:tgtEl>
                                        <p:attrNameLst>
                                          <p:attrName>style.visibility</p:attrName>
                                        </p:attrNameLst>
                                      </p:cBhvr>
                                      <p:to>
                                        <p:strVal val="visible"/>
                                      </p:to>
                                    </p:set>
                                    <p:animEffect filter="fade" transition="in">
                                      <p:cBhvr>
                                        <p:cTn dur="500" id="110"/>
                                        <p:tgtEl>
                                          <p:spTgt spid="143"/>
                                        </p:tgtEl>
                                      </p:cBhvr>
                                    </p:animEffect>
                                  </p:childTnLst>
                                </p:cTn>
                              </p:par>
                              <p:par>
                                <p:cTn fill="hold" grpId="0" id="111" nodeType="withEffect" presetClass="entr" presetID="10" presetSubtype="0">
                                  <p:stCondLst>
                                    <p:cond delay="0"/>
                                  </p:stCondLst>
                                  <p:childTnLst>
                                    <p:set>
                                      <p:cBhvr>
                                        <p:cTn dur="1" fill="hold" id="112">
                                          <p:stCondLst>
                                            <p:cond delay="0"/>
                                          </p:stCondLst>
                                        </p:cTn>
                                        <p:tgtEl>
                                          <p:spTgt spid="145"/>
                                        </p:tgtEl>
                                        <p:attrNameLst>
                                          <p:attrName>style.visibility</p:attrName>
                                        </p:attrNameLst>
                                      </p:cBhvr>
                                      <p:to>
                                        <p:strVal val="visible"/>
                                      </p:to>
                                    </p:set>
                                    <p:animEffect filter="fade" transition="in">
                                      <p:cBhvr>
                                        <p:cTn dur="500" id="113"/>
                                        <p:tgtEl>
                                          <p:spTgt spid="145"/>
                                        </p:tgtEl>
                                      </p:cBhvr>
                                    </p:animEffect>
                                  </p:childTnLst>
                                </p:cTn>
                              </p:par>
                              <p:par>
                                <p:cTn fill="hold" grpId="0" id="114" nodeType="withEffect" presetClass="entr" presetID="10" presetSubtype="0">
                                  <p:stCondLst>
                                    <p:cond delay="0"/>
                                  </p:stCondLst>
                                  <p:childTnLst>
                                    <p:set>
                                      <p:cBhvr>
                                        <p:cTn dur="1" fill="hold" id="115">
                                          <p:stCondLst>
                                            <p:cond delay="0"/>
                                          </p:stCondLst>
                                        </p:cTn>
                                        <p:tgtEl>
                                          <p:spTgt spid="146"/>
                                        </p:tgtEl>
                                        <p:attrNameLst>
                                          <p:attrName>style.visibility</p:attrName>
                                        </p:attrNameLst>
                                      </p:cBhvr>
                                      <p:to>
                                        <p:strVal val="visible"/>
                                      </p:to>
                                    </p:set>
                                    <p:animEffect filter="fade" transition="in">
                                      <p:cBhvr>
                                        <p:cTn dur="500" id="116"/>
                                        <p:tgtEl>
                                          <p:spTgt spid="146"/>
                                        </p:tgtEl>
                                      </p:cBhvr>
                                    </p:animEffect>
                                  </p:childTnLst>
                                </p:cTn>
                              </p:par>
                              <p:par>
                                <p:cTn fill="hold" grpId="0" id="117" nodeType="withEffect" presetClass="entr" presetID="10" presetSubtype="0">
                                  <p:stCondLst>
                                    <p:cond delay="0"/>
                                  </p:stCondLst>
                                  <p:childTnLst>
                                    <p:set>
                                      <p:cBhvr>
                                        <p:cTn dur="1" fill="hold" id="118">
                                          <p:stCondLst>
                                            <p:cond delay="0"/>
                                          </p:stCondLst>
                                        </p:cTn>
                                        <p:tgtEl>
                                          <p:spTgt spid="147"/>
                                        </p:tgtEl>
                                        <p:attrNameLst>
                                          <p:attrName>style.visibility</p:attrName>
                                        </p:attrNameLst>
                                      </p:cBhvr>
                                      <p:to>
                                        <p:strVal val="visible"/>
                                      </p:to>
                                    </p:set>
                                    <p:animEffect filter="fade" transition="in">
                                      <p:cBhvr>
                                        <p:cTn dur="500" id="119"/>
                                        <p:tgtEl>
                                          <p:spTgt spid="147"/>
                                        </p:tgtEl>
                                      </p:cBhvr>
                                    </p:animEffect>
                                  </p:childTnLst>
                                </p:cTn>
                              </p:par>
                              <p:par>
                                <p:cTn fill="hold" grpId="0" id="120" nodeType="withEffect" presetClass="entr" presetID="10" presetSubtype="0">
                                  <p:stCondLst>
                                    <p:cond delay="0"/>
                                  </p:stCondLst>
                                  <p:childTnLst>
                                    <p:set>
                                      <p:cBhvr>
                                        <p:cTn dur="1" fill="hold" id="121">
                                          <p:stCondLst>
                                            <p:cond delay="0"/>
                                          </p:stCondLst>
                                        </p:cTn>
                                        <p:tgtEl>
                                          <p:spTgt spid="148"/>
                                        </p:tgtEl>
                                        <p:attrNameLst>
                                          <p:attrName>style.visibility</p:attrName>
                                        </p:attrNameLst>
                                      </p:cBhvr>
                                      <p:to>
                                        <p:strVal val="visible"/>
                                      </p:to>
                                    </p:set>
                                    <p:animEffect filter="fade" transition="in">
                                      <p:cBhvr>
                                        <p:cTn dur="500" id="122"/>
                                        <p:tgtEl>
                                          <p:spTgt spid="148"/>
                                        </p:tgtEl>
                                      </p:cBhvr>
                                    </p:animEffect>
                                  </p:childTnLst>
                                </p:cTn>
                              </p:par>
                              <p:par>
                                <p:cTn fill="hold" grpId="0" id="123" nodeType="withEffect" presetClass="entr" presetID="10" presetSubtype="0">
                                  <p:stCondLst>
                                    <p:cond delay="0"/>
                                  </p:stCondLst>
                                  <p:childTnLst>
                                    <p:set>
                                      <p:cBhvr>
                                        <p:cTn dur="1" fill="hold" id="124">
                                          <p:stCondLst>
                                            <p:cond delay="0"/>
                                          </p:stCondLst>
                                        </p:cTn>
                                        <p:tgtEl>
                                          <p:spTgt spid="149"/>
                                        </p:tgtEl>
                                        <p:attrNameLst>
                                          <p:attrName>style.visibility</p:attrName>
                                        </p:attrNameLst>
                                      </p:cBhvr>
                                      <p:to>
                                        <p:strVal val="visible"/>
                                      </p:to>
                                    </p:set>
                                    <p:animEffect filter="fade" transition="in">
                                      <p:cBhvr>
                                        <p:cTn dur="500" id="125"/>
                                        <p:tgtEl>
                                          <p:spTgt spid="149"/>
                                        </p:tgtEl>
                                      </p:cBhvr>
                                    </p:animEffect>
                                  </p:childTnLst>
                                </p:cTn>
                              </p:par>
                              <p:par>
                                <p:cTn fill="hold" grpId="0" id="126" nodeType="withEffect" presetClass="entr" presetID="10" presetSubtype="0">
                                  <p:stCondLst>
                                    <p:cond delay="0"/>
                                  </p:stCondLst>
                                  <p:childTnLst>
                                    <p:set>
                                      <p:cBhvr>
                                        <p:cTn dur="1" fill="hold" id="127">
                                          <p:stCondLst>
                                            <p:cond delay="0"/>
                                          </p:stCondLst>
                                        </p:cTn>
                                        <p:tgtEl>
                                          <p:spTgt spid="150"/>
                                        </p:tgtEl>
                                        <p:attrNameLst>
                                          <p:attrName>style.visibility</p:attrName>
                                        </p:attrNameLst>
                                      </p:cBhvr>
                                      <p:to>
                                        <p:strVal val="visible"/>
                                      </p:to>
                                    </p:set>
                                    <p:animEffect filter="fade" transition="in">
                                      <p:cBhvr>
                                        <p:cTn dur="500" id="128"/>
                                        <p:tgtEl>
                                          <p:spTgt spid="150"/>
                                        </p:tgtEl>
                                      </p:cBhvr>
                                    </p:animEffect>
                                  </p:childTnLst>
                                </p:cTn>
                              </p:par>
                              <p:par>
                                <p:cTn fill="hold" grpId="0" id="129" nodeType="withEffect" presetClass="entr" presetID="10" presetSubtype="0">
                                  <p:stCondLst>
                                    <p:cond delay="0"/>
                                  </p:stCondLst>
                                  <p:childTnLst>
                                    <p:set>
                                      <p:cBhvr>
                                        <p:cTn dur="1" fill="hold" id="130">
                                          <p:stCondLst>
                                            <p:cond delay="0"/>
                                          </p:stCondLst>
                                        </p:cTn>
                                        <p:tgtEl>
                                          <p:spTgt spid="151"/>
                                        </p:tgtEl>
                                        <p:attrNameLst>
                                          <p:attrName>style.visibility</p:attrName>
                                        </p:attrNameLst>
                                      </p:cBhvr>
                                      <p:to>
                                        <p:strVal val="visible"/>
                                      </p:to>
                                    </p:set>
                                    <p:animEffect filter="fade" transition="in">
                                      <p:cBhvr>
                                        <p:cTn dur="500" id="131"/>
                                        <p:tgtEl>
                                          <p:spTgt spid="151"/>
                                        </p:tgtEl>
                                      </p:cBhvr>
                                    </p:animEffect>
                                  </p:childTnLst>
                                </p:cTn>
                              </p:par>
                              <p:par>
                                <p:cTn fill="hold" grpId="0" id="132" nodeType="withEffect" presetClass="entr" presetID="10" presetSubtype="0">
                                  <p:stCondLst>
                                    <p:cond delay="0"/>
                                  </p:stCondLst>
                                  <p:childTnLst>
                                    <p:set>
                                      <p:cBhvr>
                                        <p:cTn dur="1" fill="hold" id="133">
                                          <p:stCondLst>
                                            <p:cond delay="0"/>
                                          </p:stCondLst>
                                        </p:cTn>
                                        <p:tgtEl>
                                          <p:spTgt spid="152"/>
                                        </p:tgtEl>
                                        <p:attrNameLst>
                                          <p:attrName>style.visibility</p:attrName>
                                        </p:attrNameLst>
                                      </p:cBhvr>
                                      <p:to>
                                        <p:strVal val="visible"/>
                                      </p:to>
                                    </p:set>
                                    <p:animEffect filter="fade" transition="in">
                                      <p:cBhvr>
                                        <p:cTn dur="500" id="134"/>
                                        <p:tgtEl>
                                          <p:spTgt spid="1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7"/>
      <p:bldP animBg="1" grpId="0" spid="125"/>
      <p:bldP animBg="1" grpId="0" spid="124"/>
      <p:bldP animBg="1" grpId="0" spid="123"/>
      <p:bldP animBg="1" grpId="0" spid="122"/>
      <p:bldP grpId="0" spid="8"/>
      <p:bldP grpId="0" spid="46"/>
      <p:bldP grpId="0" spid="47"/>
      <p:bldP animBg="1" grpId="0" spid="121"/>
      <p:bldP animBg="1" grpId="0" spid="126"/>
      <p:bldP animBg="1" grpId="0" spid="129"/>
      <p:bldP animBg="1" grpId="0" spid="130"/>
      <p:bldP animBg="1" grpId="0" spid="131"/>
      <p:bldP animBg="1" grpId="0" spid="132"/>
      <p:bldP animBg="1" grpId="0" spid="133"/>
      <p:bldP animBg="1" grpId="0" spid="134"/>
      <p:bldP animBg="1" grpId="0" spid="135"/>
      <p:bldP grpId="0" spid="145"/>
      <p:bldP grpId="0" spid="146"/>
      <p:bldP grpId="0" spid="147"/>
      <p:bldP grpId="0" spid="148"/>
      <p:bldP grpId="0" spid="149"/>
      <p:bldP grpId="0" spid="150"/>
      <p:bldP grpId="0" spid="151"/>
      <p:bldP grpId="0" spid="152"/>
      <p:bldP animBg="1" grpId="0" spid="153"/>
      <p:bldP animBg="1" grpId="0" spid="15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93" name="Group 92">
            <a:extLst>
              <a:ext uri="{FF2B5EF4-FFF2-40B4-BE49-F238E27FC236}">
                <a16:creationId xmlns:a16="http://schemas.microsoft.com/office/drawing/2014/main" id="{BF10F801-5585-4A89-807A-E7F980F9995F}"/>
              </a:ext>
            </a:extLst>
          </p:cNvPr>
          <p:cNvGrpSpPr/>
          <p:nvPr/>
        </p:nvGrpSpPr>
        <p:grpSpPr>
          <a:xfrm>
            <a:off x="4325095" y="2821413"/>
            <a:ext cx="3597982" cy="2509225"/>
            <a:chOff x="6267256" y="3539883"/>
            <a:chExt cx="2890716" cy="2015979"/>
          </a:xfrm>
        </p:grpSpPr>
        <p:grpSp>
          <p:nvGrpSpPr>
            <p:cNvPr id="94" name="Group 2">
              <a:extLst>
                <a:ext uri="{FF2B5EF4-FFF2-40B4-BE49-F238E27FC236}">
                  <a16:creationId xmlns:a16="http://schemas.microsoft.com/office/drawing/2014/main" id="{8BC9E53D-AA1C-43B3-B2B8-C3A49CF0451B}"/>
                </a:ext>
              </a:extLst>
            </p:cNvPr>
            <p:cNvGrpSpPr/>
            <p:nvPr/>
          </p:nvGrpSpPr>
          <p:grpSpPr>
            <a:xfrm>
              <a:off x="6267256" y="3539883"/>
              <a:ext cx="2890716" cy="2015979"/>
              <a:chOff x="1242232" y="3126905"/>
              <a:chExt cx="6256816" cy="4363489"/>
            </a:xfrm>
            <a:noFill/>
          </p:grpSpPr>
          <p:sp>
            <p:nvSpPr>
              <p:cNvPr id="100" name="Rectangle 3">
                <a:extLst>
                  <a:ext uri="{FF2B5EF4-FFF2-40B4-BE49-F238E27FC236}">
                    <a16:creationId xmlns:a16="http://schemas.microsoft.com/office/drawing/2014/main" id="{1D93C250-A611-45C2-842C-4B29B0BC1BDB}"/>
                  </a:ext>
                </a:extLst>
              </p:cNvPr>
              <p:cNvSpPr/>
              <p:nvPr/>
            </p:nvSpPr>
            <p:spPr>
              <a:xfrm>
                <a:off x="1412894" y="3575139"/>
                <a:ext cx="111089" cy="3744447"/>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1" name="Free Form 4">
                <a:extLst>
                  <a:ext uri="{FF2B5EF4-FFF2-40B4-BE49-F238E27FC236}">
                    <a16:creationId xmlns:a16="http://schemas.microsoft.com/office/drawing/2014/main" id="{680A92E4-2D74-4280-A844-B569831A1C24}"/>
                  </a:ext>
                </a:extLst>
              </p:cNvPr>
              <p:cNvSpPr/>
              <p:nvPr/>
            </p:nvSpPr>
            <p:spPr>
              <a:xfrm>
                <a:off x="1242232" y="3126905"/>
                <a:ext cx="452423" cy="553549"/>
              </a:xfrm>
              <a:custGeom>
                <a:avLst/>
                <a:gdLst/>
                <a:ahLst/>
                <a:cxnLst/>
                <a:rect b="0" l="0" r="0" t="0"/>
                <a:pathLst>
                  <a:path h="553548" w="452422">
                    <a:moveTo>
                      <a:pt x="226233" y="0"/>
                    </a:moveTo>
                    <a:lnTo>
                      <a:pt x="0" y="553548"/>
                    </a:lnTo>
                    <a:lnTo>
                      <a:pt x="226233" y="422199"/>
                    </a:lnTo>
                    <a:lnTo>
                      <a:pt x="452422" y="553548"/>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2" name="Rectangle 5">
                <a:extLst>
                  <a:ext uri="{FF2B5EF4-FFF2-40B4-BE49-F238E27FC236}">
                    <a16:creationId xmlns:a16="http://schemas.microsoft.com/office/drawing/2014/main" id="{9D840139-3924-4F6A-9947-3DA7F08B4A59}"/>
                  </a:ext>
                </a:extLst>
              </p:cNvPr>
              <p:cNvSpPr/>
              <p:nvPr/>
            </p:nvSpPr>
            <p:spPr>
              <a:xfrm>
                <a:off x="1468473" y="7208631"/>
                <a:ext cx="5634948" cy="111321"/>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3" name="Free Form 6">
                <a:extLst>
                  <a:ext uri="{FF2B5EF4-FFF2-40B4-BE49-F238E27FC236}">
                    <a16:creationId xmlns:a16="http://schemas.microsoft.com/office/drawing/2014/main" id="{57A5C788-851E-48BC-AC3A-BF50F560AE3B}"/>
                  </a:ext>
                </a:extLst>
              </p:cNvPr>
              <p:cNvSpPr/>
              <p:nvPr/>
            </p:nvSpPr>
            <p:spPr>
              <a:xfrm>
                <a:off x="6945500" y="7037957"/>
                <a:ext cx="553548" cy="452437"/>
              </a:xfrm>
              <a:custGeom>
                <a:avLst/>
                <a:gdLst/>
                <a:ahLst/>
                <a:cxnLst/>
                <a:rect b="0" l="0" r="0" t="0"/>
                <a:pathLst>
                  <a:path h="452437" w="553548">
                    <a:moveTo>
                      <a:pt x="553548" y="226247"/>
                    </a:moveTo>
                    <a:lnTo>
                      <a:pt x="0" y="452437"/>
                    </a:lnTo>
                    <a:lnTo>
                      <a:pt x="131320" y="226247"/>
                    </a:lnTo>
                    <a:lnTo>
                      <a:pt x="0" y="0"/>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4" name="Rectangle 7">
                <a:extLst>
                  <a:ext uri="{FF2B5EF4-FFF2-40B4-BE49-F238E27FC236}">
                    <a16:creationId xmlns:a16="http://schemas.microsoft.com/office/drawing/2014/main" id="{EFFCB7B7-E6DE-4D6E-BD3C-6EF477D83541}"/>
                  </a:ext>
                </a:extLst>
              </p:cNvPr>
              <p:cNvSpPr/>
              <p:nvPr/>
            </p:nvSpPr>
            <p:spPr>
              <a:xfrm>
                <a:off x="3004114" y="5915356"/>
                <a:ext cx="695773" cy="1297561"/>
              </a:xfrm>
              <a:prstGeom prst="rect">
                <a:avLst/>
              </a:prstGeom>
              <a:solidFill>
                <a:schemeClr val="bg2"/>
              </a:solidFill>
              <a:ln cap="flat" cmpd="sng" w="12700">
                <a:noFill/>
                <a:prstDash val="solid"/>
                <a:miter lim="800000"/>
              </a:ln>
            </p:spPr>
            <p:txBody>
              <a:bodyPr anchor="ctr">
                <a:spAutoFit/>
              </a:bodyPr>
              <a:lstStyle/>
              <a:p>
                <a:pPr algn="ctr"/>
                <a:endParaRPr dirty="0" lang="en-US"/>
              </a:p>
            </p:txBody>
          </p:sp>
          <p:sp>
            <p:nvSpPr>
              <p:cNvPr id="105" name="Rectangle 8">
                <a:extLst>
                  <a:ext uri="{FF2B5EF4-FFF2-40B4-BE49-F238E27FC236}">
                    <a16:creationId xmlns:a16="http://schemas.microsoft.com/office/drawing/2014/main" id="{CCB3E997-C39F-48FD-817D-60307B707FA8}"/>
                  </a:ext>
                </a:extLst>
              </p:cNvPr>
              <p:cNvSpPr/>
              <p:nvPr/>
            </p:nvSpPr>
            <p:spPr>
              <a:xfrm>
                <a:off x="4022945" y="5016289"/>
                <a:ext cx="695368" cy="2196628"/>
              </a:xfrm>
              <a:prstGeom prst="rect">
                <a:avLst/>
              </a:prstGeom>
              <a:solidFill>
                <a:schemeClr val="accent4"/>
              </a:solidFill>
              <a:ln cap="flat" cmpd="sng" w="12700">
                <a:noFill/>
                <a:prstDash val="solid"/>
                <a:miter lim="800000"/>
              </a:ln>
            </p:spPr>
            <p:txBody>
              <a:bodyPr anchor="ctr">
                <a:spAutoFit/>
              </a:bodyPr>
              <a:lstStyle/>
              <a:p>
                <a:pPr algn="ctr"/>
                <a:endParaRPr dirty="0" lang="en-US"/>
              </a:p>
            </p:txBody>
          </p:sp>
          <p:sp>
            <p:nvSpPr>
              <p:cNvPr id="106" name="Rectangle 9">
                <a:extLst>
                  <a:ext uri="{FF2B5EF4-FFF2-40B4-BE49-F238E27FC236}">
                    <a16:creationId xmlns:a16="http://schemas.microsoft.com/office/drawing/2014/main" id="{1BAFB1D5-0B15-49F5-8C81-328AED32B0BF}"/>
                  </a:ext>
                </a:extLst>
              </p:cNvPr>
              <p:cNvSpPr/>
              <p:nvPr/>
            </p:nvSpPr>
            <p:spPr>
              <a:xfrm>
                <a:off x="2090883" y="5447148"/>
                <a:ext cx="695310" cy="1765769"/>
              </a:xfrm>
              <a:prstGeom prst="rect">
                <a:avLst/>
              </a:prstGeom>
              <a:solidFill>
                <a:schemeClr val="accent5"/>
              </a:solidFill>
              <a:ln cap="flat" cmpd="sng" w="12700">
                <a:noFill/>
                <a:prstDash val="solid"/>
                <a:miter lim="800000"/>
              </a:ln>
            </p:spPr>
            <p:txBody>
              <a:bodyPr anchor="ctr">
                <a:spAutoFit/>
              </a:bodyPr>
              <a:lstStyle/>
              <a:p>
                <a:pPr algn="ctr"/>
                <a:endParaRPr dirty="0" lang="en-US"/>
              </a:p>
            </p:txBody>
          </p:sp>
          <p:sp>
            <p:nvSpPr>
              <p:cNvPr id="107" name="Rectangle 10">
                <a:extLst>
                  <a:ext uri="{FF2B5EF4-FFF2-40B4-BE49-F238E27FC236}">
                    <a16:creationId xmlns:a16="http://schemas.microsoft.com/office/drawing/2014/main" id="{B1C8D330-A773-47B4-8405-E2E9B246AB56}"/>
                  </a:ext>
                </a:extLst>
              </p:cNvPr>
              <p:cNvSpPr/>
              <p:nvPr/>
            </p:nvSpPr>
            <p:spPr>
              <a:xfrm>
                <a:off x="6042636" y="5447148"/>
                <a:ext cx="695310" cy="1765769"/>
              </a:xfrm>
              <a:prstGeom prst="rect">
                <a:avLst/>
              </a:prstGeom>
              <a:solidFill>
                <a:schemeClr val="accent1"/>
              </a:solidFill>
              <a:ln cap="flat" cmpd="sng" w="12700">
                <a:noFill/>
                <a:prstDash val="solid"/>
                <a:miter lim="800000"/>
              </a:ln>
            </p:spPr>
            <p:txBody>
              <a:bodyPr anchor="ctr">
                <a:spAutoFit/>
              </a:bodyPr>
              <a:lstStyle/>
              <a:p>
                <a:pPr algn="ctr"/>
                <a:endParaRPr dirty="0" lang="en-US"/>
              </a:p>
            </p:txBody>
          </p:sp>
          <p:sp>
            <p:nvSpPr>
              <p:cNvPr id="108" name="Rectangle 11">
                <a:extLst>
                  <a:ext uri="{FF2B5EF4-FFF2-40B4-BE49-F238E27FC236}">
                    <a16:creationId xmlns:a16="http://schemas.microsoft.com/office/drawing/2014/main" id="{B0464EDE-4909-4841-8390-D54328AB9DA9}"/>
                  </a:ext>
                </a:extLst>
              </p:cNvPr>
              <p:cNvSpPr/>
              <p:nvPr/>
            </p:nvSpPr>
            <p:spPr>
              <a:xfrm>
                <a:off x="5067641" y="4716778"/>
                <a:ext cx="695310" cy="2496139"/>
              </a:xfrm>
              <a:prstGeom prst="rect">
                <a:avLst/>
              </a:prstGeom>
              <a:solidFill>
                <a:schemeClr val="accent6"/>
              </a:solidFill>
              <a:ln cap="flat" cmpd="sng" w="12700">
                <a:noFill/>
                <a:prstDash val="solid"/>
                <a:miter lim="800000"/>
              </a:ln>
            </p:spPr>
            <p:txBody>
              <a:bodyPr anchor="ctr">
                <a:spAutoFit/>
              </a:bodyPr>
              <a:lstStyle/>
              <a:p>
                <a:pPr algn="ctr"/>
                <a:endParaRPr dirty="0" lang="en-US"/>
              </a:p>
            </p:txBody>
          </p:sp>
          <p:sp>
            <p:nvSpPr>
              <p:cNvPr id="109" name="Free Form 12">
                <a:extLst>
                  <a:ext uri="{FF2B5EF4-FFF2-40B4-BE49-F238E27FC236}">
                    <a16:creationId xmlns:a16="http://schemas.microsoft.com/office/drawing/2014/main" id="{14CB43EA-4C46-49DE-A7F5-64AA589806CC}"/>
                  </a:ext>
                </a:extLst>
              </p:cNvPr>
              <p:cNvSpPr/>
              <p:nvPr/>
            </p:nvSpPr>
            <p:spPr>
              <a:xfrm>
                <a:off x="3007058" y="5159979"/>
                <a:ext cx="500676" cy="500662"/>
              </a:xfrm>
              <a:custGeom>
                <a:avLst/>
                <a:gdLst/>
                <a:ahLst/>
                <a:cxnLst/>
                <a:rect b="0" l="0" r="0" t="0"/>
                <a:pathLst>
                  <a:path h="500661" w="500676">
                    <a:moveTo>
                      <a:pt x="500676" y="250446"/>
                    </a:moveTo>
                    <a:cubicBezTo>
                      <a:pt x="500676" y="388645"/>
                      <a:pt x="388891" y="500661"/>
                      <a:pt x="250446" y="500661"/>
                    </a:cubicBezTo>
                    <a:cubicBezTo>
                      <a:pt x="112421" y="500661"/>
                      <a:pt x="0" y="388645"/>
                      <a:pt x="0" y="250446"/>
                    </a:cubicBezTo>
                    <a:cubicBezTo>
                      <a:pt x="0" y="112001"/>
                      <a:pt x="112421" y="0"/>
                      <a:pt x="250446" y="0"/>
                    </a:cubicBezTo>
                    <a:cubicBezTo>
                      <a:pt x="388891" y="0"/>
                      <a:pt x="500676" y="112001"/>
                      <a:pt x="500676"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0" name="Free Form 13">
                <a:extLst>
                  <a:ext uri="{FF2B5EF4-FFF2-40B4-BE49-F238E27FC236}">
                    <a16:creationId xmlns:a16="http://schemas.microsoft.com/office/drawing/2014/main" id="{177797AB-485D-41A1-B85B-2AF954597E58}"/>
                  </a:ext>
                </a:extLst>
              </p:cNvPr>
              <p:cNvSpPr/>
              <p:nvPr/>
            </p:nvSpPr>
            <p:spPr>
              <a:xfrm>
                <a:off x="2193384" y="4711520"/>
                <a:ext cx="501125" cy="500893"/>
              </a:xfrm>
              <a:custGeom>
                <a:avLst/>
                <a:gdLst/>
                <a:ahLst/>
                <a:cxnLst/>
                <a:rect b="0" l="0" r="0" t="0"/>
                <a:pathLst>
                  <a:path h="500893" w="501124">
                    <a:moveTo>
                      <a:pt x="501124" y="250446"/>
                    </a:moveTo>
                    <a:cubicBezTo>
                      <a:pt x="501124" y="388660"/>
                      <a:pt x="388891" y="500893"/>
                      <a:pt x="249997" y="500893"/>
                    </a:cubicBezTo>
                    <a:cubicBezTo>
                      <a:pt x="112233" y="500893"/>
                      <a:pt x="0" y="388660"/>
                      <a:pt x="0" y="250446"/>
                    </a:cubicBezTo>
                    <a:cubicBezTo>
                      <a:pt x="0" y="112001"/>
                      <a:pt x="112233" y="0"/>
                      <a:pt x="249997" y="0"/>
                    </a:cubicBezTo>
                    <a:cubicBezTo>
                      <a:pt x="388891" y="0"/>
                      <a:pt x="501124" y="112001"/>
                      <a:pt x="501124"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1" name="Free Form 14">
                <a:extLst>
                  <a:ext uri="{FF2B5EF4-FFF2-40B4-BE49-F238E27FC236}">
                    <a16:creationId xmlns:a16="http://schemas.microsoft.com/office/drawing/2014/main" id="{5CC07D21-4FA1-49A6-B221-5C65448C0EF4}"/>
                  </a:ext>
                </a:extLst>
              </p:cNvPr>
              <p:cNvSpPr/>
              <p:nvPr/>
            </p:nvSpPr>
            <p:spPr>
              <a:xfrm>
                <a:off x="4125177" y="4148134"/>
                <a:ext cx="500893" cy="500676"/>
              </a:xfrm>
              <a:custGeom>
                <a:avLst/>
                <a:gdLst/>
                <a:ahLst/>
                <a:cxnLst/>
                <a:rect b="0" l="0" r="0" t="0"/>
                <a:pathLst>
                  <a:path h="500676" w="500893">
                    <a:moveTo>
                      <a:pt x="500893" y="250446"/>
                    </a:moveTo>
                    <a:cubicBezTo>
                      <a:pt x="500893" y="388660"/>
                      <a:pt x="388906" y="500676"/>
                      <a:pt x="249997" y="500676"/>
                    </a:cubicBezTo>
                    <a:cubicBezTo>
                      <a:pt x="111769" y="500676"/>
                      <a:pt x="0" y="388660"/>
                      <a:pt x="0" y="250446"/>
                    </a:cubicBezTo>
                    <a:cubicBezTo>
                      <a:pt x="0" y="112015"/>
                      <a:pt x="111769" y="0"/>
                      <a:pt x="249997" y="0"/>
                    </a:cubicBezTo>
                    <a:cubicBezTo>
                      <a:pt x="388906"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2" name="Free Form 15">
                <a:extLst>
                  <a:ext uri="{FF2B5EF4-FFF2-40B4-BE49-F238E27FC236}">
                    <a16:creationId xmlns:a16="http://schemas.microsoft.com/office/drawing/2014/main" id="{488B6750-D95C-4E08-91C0-14157D741A5D}"/>
                  </a:ext>
                </a:extLst>
              </p:cNvPr>
              <p:cNvSpPr/>
              <p:nvPr/>
            </p:nvSpPr>
            <p:spPr>
              <a:xfrm>
                <a:off x="5074182" y="3772897"/>
                <a:ext cx="500879" cy="500893"/>
              </a:xfrm>
              <a:custGeom>
                <a:avLst/>
                <a:gdLst/>
                <a:ahLst/>
                <a:cxnLst/>
                <a:rect b="0" l="0" r="0" t="0"/>
                <a:pathLst>
                  <a:path h="500893" w="500878">
                    <a:moveTo>
                      <a:pt x="500878" y="250446"/>
                    </a:moveTo>
                    <a:cubicBezTo>
                      <a:pt x="500878" y="388660"/>
                      <a:pt x="388428" y="500893"/>
                      <a:pt x="250200" y="500893"/>
                    </a:cubicBezTo>
                    <a:cubicBezTo>
                      <a:pt x="111987" y="500893"/>
                      <a:pt x="0" y="388660"/>
                      <a:pt x="0" y="250446"/>
                    </a:cubicBezTo>
                    <a:cubicBezTo>
                      <a:pt x="0" y="112001"/>
                      <a:pt x="111987" y="0"/>
                      <a:pt x="250200" y="0"/>
                    </a:cubicBezTo>
                    <a:cubicBezTo>
                      <a:pt x="388428" y="0"/>
                      <a:pt x="500878" y="112001"/>
                      <a:pt x="500878" y="250446"/>
                    </a:cubicBezTo>
                    <a:close/>
                  </a:path>
                </a:pathLst>
              </a:custGeom>
              <a:solidFill>
                <a:schemeClr val="accent2"/>
              </a:solidFill>
              <a:ln cap="flat" cmpd="sng" w="12700">
                <a:noFill/>
                <a:prstDash val="solid"/>
                <a:miter lim="800000"/>
              </a:ln>
            </p:spPr>
            <p:txBody>
              <a:bodyPr anchor="ctr">
                <a:spAutoFit/>
              </a:bodyPr>
              <a:lstStyle/>
              <a:p>
                <a:pPr algn="ctr"/>
                <a:endParaRPr lang="en-US"/>
              </a:p>
            </p:txBody>
          </p:sp>
          <p:sp>
            <p:nvSpPr>
              <p:cNvPr id="113" name="Free Form 16">
                <a:extLst>
                  <a:ext uri="{FF2B5EF4-FFF2-40B4-BE49-F238E27FC236}">
                    <a16:creationId xmlns:a16="http://schemas.microsoft.com/office/drawing/2014/main" id="{C00CED97-C302-4DC4-8611-3DA9FDDDF08A}"/>
                  </a:ext>
                </a:extLst>
              </p:cNvPr>
              <p:cNvSpPr/>
              <p:nvPr/>
            </p:nvSpPr>
            <p:spPr>
              <a:xfrm>
                <a:off x="6368483" y="4821646"/>
                <a:ext cx="500893" cy="500908"/>
              </a:xfrm>
              <a:custGeom>
                <a:avLst/>
                <a:gdLst/>
                <a:ahLst/>
                <a:cxnLst/>
                <a:rect b="0" l="0" r="0" t="0"/>
                <a:pathLst>
                  <a:path h="500907" w="500893">
                    <a:moveTo>
                      <a:pt x="500893" y="250446"/>
                    </a:moveTo>
                    <a:cubicBezTo>
                      <a:pt x="500893" y="388660"/>
                      <a:pt x="388428" y="500907"/>
                      <a:pt x="250214" y="500907"/>
                    </a:cubicBezTo>
                    <a:cubicBezTo>
                      <a:pt x="112001" y="500907"/>
                      <a:pt x="0" y="388660"/>
                      <a:pt x="0" y="250446"/>
                    </a:cubicBezTo>
                    <a:cubicBezTo>
                      <a:pt x="0" y="112015"/>
                      <a:pt x="112001" y="0"/>
                      <a:pt x="250214" y="0"/>
                    </a:cubicBezTo>
                    <a:cubicBezTo>
                      <a:pt x="388428"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4" name="Free Form 17">
                <a:extLst>
                  <a:ext uri="{FF2B5EF4-FFF2-40B4-BE49-F238E27FC236}">
                    <a16:creationId xmlns:a16="http://schemas.microsoft.com/office/drawing/2014/main" id="{BBF82F33-FE7C-40ED-8F56-36A19DF77ADC}"/>
                  </a:ext>
                </a:extLst>
              </p:cNvPr>
              <p:cNvSpPr/>
              <p:nvPr/>
            </p:nvSpPr>
            <p:spPr>
              <a:xfrm>
                <a:off x="2694508" y="5123285"/>
                <a:ext cx="288638" cy="169879"/>
              </a:xfrm>
              <a:custGeom>
                <a:avLst/>
                <a:gdLst/>
                <a:ahLst/>
                <a:cxnLst/>
                <a:rect b="0" l="0" r="0" t="0"/>
                <a:pathLst>
                  <a:path h="467947" w="849033">
                    <a:moveTo>
                      <a:pt x="0" y="0"/>
                    </a:moveTo>
                    <a:lnTo>
                      <a:pt x="849033" y="467947"/>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dirty="0" lang="en-US"/>
              </a:p>
            </p:txBody>
          </p:sp>
          <p:sp>
            <p:nvSpPr>
              <p:cNvPr id="115" name="Free Form 18">
                <a:extLst>
                  <a:ext uri="{FF2B5EF4-FFF2-40B4-BE49-F238E27FC236}">
                    <a16:creationId xmlns:a16="http://schemas.microsoft.com/office/drawing/2014/main" id="{807B707B-75C9-48C7-8A24-1CBADD4B9458}"/>
                  </a:ext>
                </a:extLst>
              </p:cNvPr>
              <p:cNvSpPr/>
              <p:nvPr/>
            </p:nvSpPr>
            <p:spPr>
              <a:xfrm>
                <a:off x="3451863" y="4629379"/>
                <a:ext cx="673313" cy="613685"/>
              </a:xfrm>
              <a:custGeom>
                <a:avLst/>
                <a:gdLst/>
                <a:ahLst/>
                <a:cxnLst/>
                <a:rect b="0" l="0" r="0" t="0"/>
                <a:pathLst>
                  <a:path h="1036325" w="1145271">
                    <a:moveTo>
                      <a:pt x="1145271" y="0"/>
                    </a:moveTo>
                    <a:lnTo>
                      <a:pt x="0" y="1036325"/>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lang="en-US"/>
              </a:p>
            </p:txBody>
          </p:sp>
          <p:sp>
            <p:nvSpPr>
              <p:cNvPr id="116" name="Free Form 19">
                <a:extLst>
                  <a:ext uri="{FF2B5EF4-FFF2-40B4-BE49-F238E27FC236}">
                    <a16:creationId xmlns:a16="http://schemas.microsoft.com/office/drawing/2014/main" id="{86DE72EE-255E-436B-979D-9D3D80373787}"/>
                  </a:ext>
                </a:extLst>
              </p:cNvPr>
              <p:cNvSpPr/>
              <p:nvPr/>
            </p:nvSpPr>
            <p:spPr>
              <a:xfrm>
                <a:off x="4402679" y="3975567"/>
                <a:ext cx="925670" cy="398420"/>
              </a:xfrm>
              <a:custGeom>
                <a:avLst/>
                <a:gdLst/>
                <a:ahLst/>
                <a:cxnLst/>
                <a:rect b="0" l="0" r="0" t="0"/>
                <a:pathLst>
                  <a:path h="398420" w="925670">
                    <a:moveTo>
                      <a:pt x="0" y="398420"/>
                    </a:moveTo>
                    <a:lnTo>
                      <a:pt x="925670" y="0"/>
                    </a:lnTo>
                  </a:path>
                </a:pathLst>
              </a:custGeom>
              <a:noFill/>
              <a:ln cap="flat" cmpd="sng" w="38100">
                <a:solidFill>
                  <a:schemeClr val="accent2"/>
                </a:solidFill>
                <a:prstDash val="solid"/>
                <a:miter lim="800000"/>
              </a:ln>
            </p:spPr>
            <p:txBody>
              <a:bodyPr anchor="ctr">
                <a:spAutoFit/>
              </a:bodyPr>
              <a:lstStyle/>
              <a:p>
                <a:pPr algn="ctr"/>
                <a:endParaRPr dirty="0" lang="en-US"/>
              </a:p>
            </p:txBody>
          </p:sp>
          <p:sp>
            <p:nvSpPr>
              <p:cNvPr id="117" name="Free Form 20">
                <a:extLst>
                  <a:ext uri="{FF2B5EF4-FFF2-40B4-BE49-F238E27FC236}">
                    <a16:creationId xmlns:a16="http://schemas.microsoft.com/office/drawing/2014/main" id="{9C7C5392-A873-4BFC-A598-3FF58706086F}"/>
                  </a:ext>
                </a:extLst>
              </p:cNvPr>
              <p:cNvSpPr/>
              <p:nvPr/>
            </p:nvSpPr>
            <p:spPr>
              <a:xfrm>
                <a:off x="5328346" y="3975558"/>
                <a:ext cx="1344438" cy="1056498"/>
              </a:xfrm>
              <a:custGeom>
                <a:avLst/>
                <a:gdLst/>
                <a:ahLst/>
                <a:cxnLst/>
                <a:rect b="0" l="0" r="0" t="0"/>
                <a:pathLst>
                  <a:path h="1056498" w="1344438">
                    <a:moveTo>
                      <a:pt x="1344438" y="1056498"/>
                    </a:moveTo>
                    <a:lnTo>
                      <a:pt x="0" y="0"/>
                    </a:lnTo>
                  </a:path>
                </a:pathLst>
              </a:custGeom>
              <a:noFill/>
              <a:ln cap="flat" cmpd="sng" w="38100">
                <a:solidFill>
                  <a:schemeClr val="accent2"/>
                </a:solidFill>
                <a:prstDash val="solid"/>
                <a:miter lim="800000"/>
              </a:ln>
            </p:spPr>
            <p:txBody>
              <a:bodyPr anchor="ctr">
                <a:spAutoFit/>
              </a:bodyPr>
              <a:lstStyle/>
              <a:p>
                <a:pPr algn="ctr"/>
                <a:endParaRPr dirty="0" lang="en-US"/>
              </a:p>
            </p:txBody>
          </p:sp>
        </p:grpSp>
        <p:sp>
          <p:nvSpPr>
            <p:cNvPr id="95" name="TextBox 94">
              <a:extLst>
                <a:ext uri="{FF2B5EF4-FFF2-40B4-BE49-F238E27FC236}">
                  <a16:creationId xmlns:a16="http://schemas.microsoft.com/office/drawing/2014/main" id="{F9D29C5C-F4CD-4C70-8BC3-52CA467409D3}"/>
                </a:ext>
              </a:extLst>
            </p:cNvPr>
            <p:cNvSpPr txBox="1"/>
            <p:nvPr/>
          </p:nvSpPr>
          <p:spPr>
            <a:xfrm>
              <a:off x="6546550" y="3949414"/>
              <a:ext cx="613417" cy="276999"/>
            </a:xfrm>
            <a:prstGeom prst="rect">
              <a:avLst/>
            </a:prstGeom>
            <a:noFill/>
          </p:spPr>
          <p:txBody>
            <a:bodyPr rtlCol="0" wrap="square">
              <a:spAutoFit/>
            </a:bodyPr>
            <a:lstStyle/>
            <a:p txid="513bc6fc08024109e80b0db90514c730">
              <a:r>
                <a:rPr dirty="0" lang="en-NO" sz="1200">
                  <a:solidFill>
                    <a:schemeClr val="accent2"/>
                  </a:solidFill>
                  <a:latin charset="-79" pitchFamily="2" typeface="Rubik"/>
                  <a:cs charset="-79" pitchFamily="2" typeface="Rubik"/>
                </a:rPr>
                <a:t>2016</a:t>
              </a:r>
            </a:p>
          </p:txBody>
        </p:sp>
        <p:sp>
          <p:nvSpPr>
            <p:cNvPr id="96" name="TextBox 95">
              <a:extLst>
                <a:ext uri="{FF2B5EF4-FFF2-40B4-BE49-F238E27FC236}">
                  <a16:creationId xmlns:a16="http://schemas.microsoft.com/office/drawing/2014/main" id="{B453DC53-15CB-4AB1-ADFB-EA4F1E7E19BE}"/>
                </a:ext>
              </a:extLst>
            </p:cNvPr>
            <p:cNvSpPr txBox="1"/>
            <p:nvPr/>
          </p:nvSpPr>
          <p:spPr>
            <a:xfrm>
              <a:off x="6896863" y="4251595"/>
              <a:ext cx="613417" cy="276999"/>
            </a:xfrm>
            <a:prstGeom prst="rect">
              <a:avLst/>
            </a:prstGeom>
            <a:noFill/>
          </p:spPr>
          <p:txBody>
            <a:bodyPr rtlCol="0" wrap="square">
              <a:spAutoFit/>
            </a:bodyPr>
            <a:lstStyle/>
            <a:p txid="f45bce00d721741c76e555d1e0d701ce">
              <a:r>
                <a:rPr dirty="0" lang="en-NO" sz="1200">
                  <a:solidFill>
                    <a:schemeClr val="accent2"/>
                  </a:solidFill>
                  <a:latin charset="-79" pitchFamily="2" typeface="Rubik"/>
                  <a:cs charset="-79" pitchFamily="2" typeface="Rubik"/>
                </a:rPr>
                <a:t>2017</a:t>
              </a:r>
            </a:p>
          </p:txBody>
        </p:sp>
        <p:sp>
          <p:nvSpPr>
            <p:cNvPr id="97" name="TextBox 96">
              <a:extLst>
                <a:ext uri="{FF2B5EF4-FFF2-40B4-BE49-F238E27FC236}">
                  <a16:creationId xmlns:a16="http://schemas.microsoft.com/office/drawing/2014/main" id="{BD8C4F0D-D502-46A2-885F-EB5BDA3AEEF3}"/>
                </a:ext>
              </a:extLst>
            </p:cNvPr>
            <p:cNvSpPr txBox="1"/>
            <p:nvPr/>
          </p:nvSpPr>
          <p:spPr>
            <a:xfrm>
              <a:off x="7352925" y="3790207"/>
              <a:ext cx="613417" cy="276999"/>
            </a:xfrm>
            <a:prstGeom prst="rect">
              <a:avLst/>
            </a:prstGeom>
            <a:noFill/>
          </p:spPr>
          <p:txBody>
            <a:bodyPr rtlCol="0" wrap="square">
              <a:spAutoFit/>
            </a:bodyPr>
            <a:lstStyle/>
            <a:p txid="4ac7776cf86374f6a8cbbd1c02f5528d">
              <a:r>
                <a:rPr dirty="0" lang="en-NO" sz="1200">
                  <a:solidFill>
                    <a:schemeClr val="accent2"/>
                  </a:solidFill>
                  <a:latin charset="-79" pitchFamily="2" typeface="Rubik"/>
                  <a:cs charset="-79" pitchFamily="2" typeface="Rubik"/>
                </a:rPr>
                <a:t>2018</a:t>
              </a:r>
            </a:p>
          </p:txBody>
        </p:sp>
        <p:sp>
          <p:nvSpPr>
            <p:cNvPr id="98" name="TextBox 97">
              <a:extLst>
                <a:ext uri="{FF2B5EF4-FFF2-40B4-BE49-F238E27FC236}">
                  <a16:creationId xmlns:a16="http://schemas.microsoft.com/office/drawing/2014/main" id="{2EF59DAC-FA25-4A03-A066-4C8E94763D56}"/>
                </a:ext>
              </a:extLst>
            </p:cNvPr>
            <p:cNvSpPr txBox="1"/>
            <p:nvPr/>
          </p:nvSpPr>
          <p:spPr>
            <a:xfrm>
              <a:off x="7898450" y="3623010"/>
              <a:ext cx="613417" cy="276999"/>
            </a:xfrm>
            <a:prstGeom prst="rect">
              <a:avLst/>
            </a:prstGeom>
            <a:noFill/>
          </p:spPr>
          <p:txBody>
            <a:bodyPr rtlCol="0" wrap="square">
              <a:spAutoFit/>
            </a:bodyPr>
            <a:lstStyle/>
            <a:p txid="4339ad3cb5cdfc6c1f32a76768ceb574">
              <a:r>
                <a:rPr dirty="0" lang="en-NO" sz="1200">
                  <a:solidFill>
                    <a:schemeClr val="accent2"/>
                  </a:solidFill>
                  <a:latin charset="-79" pitchFamily="2" typeface="Rubik"/>
                  <a:cs charset="-79" pitchFamily="2" typeface="Rubik"/>
                </a:rPr>
                <a:t>2019</a:t>
              </a:r>
            </a:p>
          </p:txBody>
        </p:sp>
        <p:sp>
          <p:nvSpPr>
            <p:cNvPr id="99" name="TextBox 98">
              <a:extLst>
                <a:ext uri="{FF2B5EF4-FFF2-40B4-BE49-F238E27FC236}">
                  <a16:creationId xmlns:a16="http://schemas.microsoft.com/office/drawing/2014/main" id="{5DDCA12C-1136-4E61-832C-502B1A7E4DAC}"/>
                </a:ext>
              </a:extLst>
            </p:cNvPr>
            <p:cNvSpPr txBox="1"/>
            <p:nvPr/>
          </p:nvSpPr>
          <p:spPr>
            <a:xfrm>
              <a:off x="8511867" y="4080410"/>
              <a:ext cx="613417" cy="276999"/>
            </a:xfrm>
            <a:prstGeom prst="rect">
              <a:avLst/>
            </a:prstGeom>
            <a:noFill/>
          </p:spPr>
          <p:txBody>
            <a:bodyPr rtlCol="0" wrap="square">
              <a:spAutoFit/>
            </a:bodyPr>
            <a:lstStyle/>
            <a:p txid="2726d68fefc77d1a17e18e6e71078cf5">
              <a:r>
                <a:rPr dirty="0" lang="en-NO" sz="1200">
                  <a:solidFill>
                    <a:schemeClr val="accent2"/>
                  </a:solidFill>
                  <a:latin charset="-79" pitchFamily="2" typeface="Rubik"/>
                  <a:cs charset="-79" pitchFamily="2" typeface="Rubik"/>
                </a:rPr>
                <a:t>2020</a:t>
              </a:r>
            </a:p>
          </p:txBody>
        </p:sp>
      </p:grpSp>
      <p:sp>
        <p:nvSpPr>
          <p:cNvPr id="119" name="Rectangle: Rounded Corners 25">
            <a:extLst>
              <a:ext uri="{FF2B5EF4-FFF2-40B4-BE49-F238E27FC236}">
                <a16:creationId xmlns:a16="http://schemas.microsoft.com/office/drawing/2014/main" id="{86BAD566-3B8F-4991-A125-5BF487A0CB32}"/>
              </a:ext>
            </a:extLst>
          </p:cNvPr>
          <p:cNvSpPr/>
          <p:nvPr/>
        </p:nvSpPr>
        <p:spPr>
          <a:xfrm>
            <a:off x="6715671" y="1875155"/>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46936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pic>
        <p:nvPicPr>
          <p:cNvPr id="31" name="Graphic 30">
            <a:extLst>
              <a:ext uri="{FF2B5EF4-FFF2-40B4-BE49-F238E27FC236}">
                <a16:creationId xmlns:a16="http://schemas.microsoft.com/office/drawing/2014/main" id="{74C5C587-C64A-424C-A97F-908817965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388184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280" p14:dur="318">
        <p159:morph option="byObject"/>
      </p:transition>
    </mc:Choice>
    <mc:Fallback>
      <p:transition advTm="1128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3"/>
                                        </p:tgtEl>
                                        <p:attrNameLst>
                                          <p:attrName>style.visibility</p:attrName>
                                        </p:attrNameLst>
                                      </p:cBhvr>
                                      <p:to>
                                        <p:strVal val="visible"/>
                                      </p:to>
                                    </p:set>
                                    <p:animEffect filter="fade" transition="in">
                                      <p:cBhvr>
                                        <p:cTn dur="500" id="7"/>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3341353"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1333500" y="185223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8783444"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67855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1847226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3584" p14:dur="670" spd="med">
        <p159:morph option="byObject"/>
      </p:transition>
    </mc:Choice>
    <mc:Fallback>
      <p:transition advTm="13584"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19"/>
                                        </p:tgtEl>
                                        <p:attrNameLst>
                                          <p:attrName>style.visibility</p:attrName>
                                        </p:attrNameLst>
                                      </p:cBhvr>
                                      <p:to>
                                        <p:strVal val="visible"/>
                                      </p:to>
                                    </p:set>
                                    <p:animEffect filter="fade" transition="in">
                                      <p:cBhvr>
                                        <p:cTn dur="500" id="7"/>
                                        <p:tgtEl>
                                          <p:spTgt spid="11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20"/>
                                        </p:tgtEl>
                                        <p:attrNameLst>
                                          <p:attrName>style.visibility</p:attrName>
                                        </p:attrNameLst>
                                      </p:cBhvr>
                                      <p:to>
                                        <p:strVal val="visible"/>
                                      </p:to>
                                    </p:set>
                                    <p:animEffect filter="fade" transition="in">
                                      <p:cBhvr>
                                        <p:cTn dur="500" id="10"/>
                                        <p:tgtEl>
                                          <p:spTgt spid="120"/>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3"/>
                                        </p:tgtEl>
                                        <p:attrNameLst>
                                          <p:attrName>style.visibility</p:attrName>
                                        </p:attrNameLst>
                                      </p:cBhvr>
                                      <p:to>
                                        <p:strVal val="visible"/>
                                      </p:to>
                                    </p:set>
                                    <p:animEffect filter="fade" transition="in">
                                      <p:cBhvr>
                                        <p:cTn dur="500" id="15"/>
                                        <p:tgtEl>
                                          <p:spTgt spid="3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4"/>
                                        </p:tgtEl>
                                        <p:attrNameLst>
                                          <p:attrName>style.visibility</p:attrName>
                                        </p:attrNameLst>
                                      </p:cBhvr>
                                      <p:to>
                                        <p:strVal val="visible"/>
                                      </p:to>
                                    </p:set>
                                    <p:animEffect filter="fade" transition="in">
                                      <p:cBhvr>
                                        <p:cTn dur="500" id="18"/>
                                        <p:tgtEl>
                                          <p:spTgt spid="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9"/>
      <p:bldP animBg="1" grpId="0" spid="120"/>
      <p:bldP animBg="1" grpId="0" spid="33"/>
      <p:bldP animBg="1" grpId="0" spid="3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5143064" y="484329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5143064" y="28803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5143064" y="405322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5143064" y="208891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4568222" y="2093184"/>
            <a:ext cx="265035" cy="1250107"/>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7333194" y="4048387"/>
            <a:ext cx="265035" cy="1250107"/>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2656115" y="248484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7761515" y="4442607"/>
            <a:ext cx="1872342" cy="461665"/>
          </a:xfrm>
          <a:prstGeom prst="rect">
            <a:avLst/>
          </a:prstGeom>
          <a:noFill/>
        </p:spPr>
        <p:txBody>
          <a:bodyPr rtlCol="0" wrap="square">
            <a:spAutoFit/>
          </a:bodyPr>
          <a:lstStyle/>
          <a:p txid="0fea0555a4d8c0069e510d80754a1279">
            <a:pPr algn="ctr"/>
            <a:r>
              <a:rPr lang="es-ES" sz="2400">
                <a:latin typeface="+mn-lt"/>
              </a:rPr>
              <a:t>Période de temps</a:t>
            </a:r>
          </a:p>
        </p:txBody>
      </p:sp>
    </p:spTree>
    <p:custDataLst>
      <p:tags r:id="rId1"/>
    </p:custDataLst>
    <p:extLst>
      <p:ext uri="{BB962C8B-B14F-4D97-AF65-F5344CB8AC3E}">
        <p14:creationId xmlns:p14="http://schemas.microsoft.com/office/powerpoint/2010/main" val="2206711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4552" p14:dur="604" spd="med">
        <p159:morph option="byObject"/>
      </p:transition>
    </mc:Choice>
    <mc:Fallback>
      <p:transition advTm="2455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8">
                                  <p:stCondLst>
                                    <p:cond delay="0"/>
                                  </p:stCondLst>
                                  <p:childTnLst>
                                    <p:set>
                                      <p:cBhvr>
                                        <p:cTn dur="1" fill="hold" id="16">
                                          <p:stCondLst>
                                            <p:cond delay="0"/>
                                          </p:stCondLst>
                                        </p:cTn>
                                        <p:tgtEl>
                                          <p:spTgt spid="8"/>
                                        </p:tgtEl>
                                        <p:attrNameLst>
                                          <p:attrName>style.visibility</p:attrName>
                                        </p:attrNameLst>
                                      </p:cBhvr>
                                      <p:to>
                                        <p:strVal val="visible"/>
                                      </p:to>
                                    </p:set>
                                    <p:animEffect filter="wipe(left)" transition="in">
                                      <p:cBhvr>
                                        <p:cTn dur="500" id="17"/>
                                        <p:tgtEl>
                                          <p:spTgt spid="8"/>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0"/>
                                        </p:tgtEl>
                                        <p:attrNameLst>
                                          <p:attrName>style.visibility</p:attrName>
                                        </p:attrNameLst>
                                      </p:cBhvr>
                                      <p:to>
                                        <p:strVal val="visible"/>
                                      </p:to>
                                    </p:set>
                                    <p:animEffect filter="fade" transition="in">
                                      <p:cBhvr>
                                        <p:cTn dur="500" id="22"/>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8"/>
      <p:bldP grpId="0" spid="3"/>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CA8A9C72-3FC7-4513-9283-43CFCFD458D9"/>
  <p:tag name="ISPRING_CMI5_LAUNCH_METHOD" val="any window"/>
  <p:tag name="ISPRINGCLOUDFOLDERID" val="1"/>
  <p:tag name="ISPRINGONLINEFOLDERID" val="1"/>
  <p:tag name="ISPRING_SCORM_RATE_SLIDES" val="0"/>
  <p:tag name="ISPRING_SCORM_PASSING_SCORE" val="0.000000"/>
  <p:tag name="ISPRING_CURRENT_PLAYER_ID" val="universal"/>
  <p:tag name="ISPRING_UUID" val="{C89B4F09-A06E-4B6E-A545-292398FFAD92}"/>
  <p:tag name="ISPRING_FIRST_PUBLISH" val="1"/>
  <p:tag name="ISPRING_PRESENTATION_COURSE_TITLE" val="1.3.4 DHIS2 Building Blocks_When_Periods"/>
  <p:tag name="ISPRING_PLAYERS_CUSTOMIZATION_2" val="UEsDBBQAAgAIAFWUj1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4lZt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OJWb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A4lZtSyEhl+lQEAADcFQAAJwAAAHVuaXZlcnNhbC9mbGFzaF9wdWJsaXNoaW5nX3NldHRpbmdzLnhtbOVY3XLaOBS+5yk03ullMWmSTcoYMlkwE6YEKHa6zezsZIQtsDay5FoylF7t0+yD9Un2yAIHEtKabJhJtxeZxEfnfOfoOz9S5Jx9jhmakVRSwRvWQbVmIcIDEVI+bVhXfuf1qYWkwjzETHDSsLiw0Fmz4iTZmFEZeUQpUJUIYLisJ6phRUoldduez+dVKpNUrwqWKcCX1UDEdpISSbgiqZ0wvIBfapEQaS0RSgDATyz40qxZqSDkGKRLEWaMIBpC5JzqTWHWYVhGlm3Uxji4naYi42FLMJGidDpuWL+03PZB+3ClY6DaNCZccyKbINRiVcdhSHUUmHn0C0ERodMIwj05stCchipqWIe1NxoG1O2HMDm42TvWMC0BJHC1xI+JwiFW2Hwah4p8VnIlMKJwwXFMAx9WkCagYbX9G6/Xbbs3/YHvejcX/mXPxLCDke9+9Hcw8rt+z91Fvyz8xfXQHfW6/Xc3/mDQ87vDOytgdIMQx95kzAFmRZYGpCDMUVEWjzmmDIr0Ho2SKChzhtMp8UWHQhYnmEliob8SMn2fYUbVArqhBt1wS0hyLhMSqJFOW8NSaUasOzgDCIFBLouaOH5b1MTJ6cbWbeP9bltbo3SwUjiIoHhAlofm2OuilRrVfYQDRWdQmeTeJicZY16WJCJVTR107ntdWMTwCIwzEXyDOf2NxoKFBV8kHpOwj2Oy1nLeLeUd0Dyw0ARyzIDJQUI48jCHNqcK2A0KAJmNpaIqb+/OUvs8pZghwIM5RNCl94DtIMKp3EhqkVjdW0Hzj75QRP5p2DaiR1U9RsGLLq1S+r+LjIVoITLE6C3YCQSVl8XwV0TQen+jSSriXAojSCGZu5lRMifhWRlH1+AizsAS5l3CiDIePmX0CxqTiUgBl+AZTEeQU2nwqzsBJ1jKO1C8ivGV6dpuv+1+fKU3iMMZ5sGO4FCuJE7UXvDxAnGhVnZAR4AzSfKkhDTM18rsrfr0NBQdA3l+pmxs4EsaZww/J3xByBr0HlO+Hy+7JP67EZR2G+FZ3ui6eXNoaHEKKTGYsBDAtKN8OWFLAAaYI8HZAuEADiypx8aMikyCxAwIAy2fHqGxhzLNv6YwmcFjGpK0FGTt4M3h0fGvJ6dv61X769//vP6m0fIoHzKs3ZmzvPXoXaGc1b0bw3eMvnFveGDbEWmsCzV84HT7XaiEebfvu6Pzlt/90PWvtwDk7D08sxxbn6fbj9f8kvFST1fPPR+1LtDI9a56vlcvU1F9Ac2rgghqcqLv32VsBlc+5NQtBa9TV0ZxOHI/lAKEJD5zjNflIuwPSvl9V0ZrZG4mw7VbSakQ4KSZmskJZw2jMYV6/yHmRqkWftLI+THGxn++lZu5s6exQXAaRHuro59jsO8zQf9j2l/2v6vPRvwmc5572f1t0Gv/BLPlhTJovoonq403Ksfe+hqoV2LKaQy06kt88YTYPD6qOfb2pUoF0DZfZJuVfwFQSwMEFAACAAgAOJWbUsE4OMhrAwAAnAwAACEAAAB1bml2ZXJzYWwvZmxhc2hfc2tpbl9zZXR0aW5ncy54bWyVV9tO4zAQfecrqu47XQq7BSlU6g0JbRfQ0u2700xbq44d2U7Z/v2OL0mcNqGFCAnPnGPP5XgsIrWjvLMHqajgj91+d3jV6USrXErgegFpxoiGTkwUPCeP3ae/83m35yCCCfkOWlO+UcZS2DoUgXGuteDXK8E17nPNhUwJ6w6/PdmfqGeR51gCw7qUsyYrqI750b8fTy+i+DPuxoPp5KGNsBJpRvhhLjbiOiar3UaKnCcmtFvztdG2hwwko3x3NiJGlX7WkNZimt3M+rP+ZZRMglJgQnqYjvqjn2dZjMTAyuwHd/d3ows51VGfN+aItqeKaksb9Ae3g7s2WkY2UC/yZDa9md624znuXu/Kp3E5goZ/+mzmKP4DyC9tLrI8+4pGMik2pqBHnIH5znKYIAlePyRMH8x3lmASMgedFaRiNME2CJk4KX43Xxu4rZb+z3BIROZuS8HeTBOOpodRSMxgqGUOUa9YOZ/aio/XXONlKvyhpcK8YYJvJFchqrJVuD/wQXkSgLyhQiwFy1OYuHADYN1e4SeTsR0rwzVhymNLWxCghL03BhFWxgr5glU9QQbGCvlumvXK2eEEfuxxnEIOY+J7+Xnx0Quc4LKoV7EqvOakubnkKjjaGwpMKhIYWlUtaAqma1HP2lxIvZOYIk72dEM0Pku/DS4+2GRU1DtyeKE1yyrSVDNoUttK5FJhMOhe+mx95xo8juLeDTXSc1jrAl03Vk0xj0WoBbuuC917902HlIVz647Gt+SxmxK5A7kQgqlux/Pw/mHR3at8yjDTGt9SkM98LS7kcKEh3N/G2QYW7g5eCidak9U2xZDaMihL6jrb3MDIH9vUWZ6nMcgZCoJCoci6zeG2dLNl+KuXFD4gqRNanI6pt7gdJ7QUfGDwCgAiV9viOriF86Q505TBHoqhEhhswm2ZRQrl35SvUVddk4HlIkH6GVQJJcTVHQ2EJcbVzHCe89Ndk1jZzGojpZjuwc61gV/MSaPWcETatZdSbWf0N5UQm1WrJ8m1eNdEar9ptfbJkz2MOE3tCEJHcHyDx3GYEJkvi3UWSZ3YqxDMs1VupgpCg6eNYgbtsN9EsZ7jKbvA+zlcS4BwwlrjVfAG/IJDLIhMXkpI7VFocDs25ojPph3YOOrTTEe9wOSaU7YB/8b/Sob/AVBLAwQUAAIACAA4lZtSyLfPr08EAABmFQAAJgAAAHVuaXZlcnNhbC9odG1sX3B1Ymxpc2hpbmdfc2V0dGluZ3MueG1s3Vjdbts2FL7PUxAaelkradolDWQHma0gRh3btZSuwTAEtERbXChSFSm77tWeZg/WJ9mh6Ch27KR0YK/ILgJHR+d85/A7f4S8068pQxOSSyp43Tmo7TuI8EjElI/rzlV4/vrYQVJhHmMmOKk7XDjotLHnZcWQUZkERClQlQhguDzJVN1JlMpOXHc6ndaozHL9VrBCAb6sRSJ1s5xIwhXJ3YzhGfyoWUakM0ewAIC/VPC5WWNvDyHPIF2KuGAE0Rgi51QfCrMLlTLHNVpDHN2Oc1HwuCmYyFE+HtadX5p+66B1eKdjkFo0JVxTIhsg1GJ1guOY6iAwC+g3ghJCxwlEe/TWQVMaq6TuHO6/0TCg7q7ClODm6FjDNAVwwNUcPyUKx1hh82gcKvJVyTuBEcUzjlMahfAG6fPXnVZ4E3TaLf+m2wv94OYivOyYGDYwCv3P4QZGYTvs+Jvo28JfXPf9Qafd/XAT9nqdsN2/twJGlwjx3GXGPGBWFHlEKsI8lRTpkGPKoEYf0CiJgipnOB+TUJxTyOIIM0kc9FdGxh8LzKiaQTPsQzPcEpKdyYxEaqDTVndUXhDnHs4AQmCQy6om3r2vauLoeOnorvF+f6y1UXpYKRwlUDwgK0Pz3EXRnRrVbYQjRSdQmeTBIUcFY0GRZSJXDR106XtRWMXwCIw3EnyJOf2MhoLFFV8kHZK4i1PIX/+cO2gESWVAXS8jHAWYQ1tTBXRGlYUshlJRVbbz+Vz7LKeYIWhZmDsEXQYr9EYJzuVSFqtM6maKGn90hSLyT0OvET2qGjAKXnQtWen/LgoWo5koEKO3YCcQlFqRwn8JQYsNjUa5SEspw1IhWbqZUDIl8amNo2twkRZgCfMtY0QZD18K+g0NyUjkgEvwBKYhyKk0+LWNgDMs5T0ovovxlWnTdrflf36lD4jjCebRhuBQnyTN1E7w8Qxxoe7sgI4IF5KUSYlpXL6zOVvt+WmoWgTyvKVsLOFLmhYMbxO+ImQBeocp342XTRL/wwis3SZ4Uja6bt4SGlqcQkoMJryIYBBSPh+pFoAR5khwNkM4gg0l9diYUFFIkJgBYaDl8yM09lCm5dMYLj/gMY9JbgW5f/Dm8O27X4+O35/U3O9///P6SaP57u4zrN2Z5d189HJgZ/XgivADoycuCiu25yJPdaHGK07XX34szNvd0B+cNcP2p3Z4vQagZG91Z3muXqDr92l5q3iwToc/b58G/tmgeYEGfnDVCYMTmxrqCmhXFSVQhSN9xbax6V2FkEXfCl4ny0axP/A/WQFC2rYc47VdhN2eld8PNloDcxfpL9xDrEKA3TI2sxK2C6MphQp/EZPCqmmfNWRexqBYe/GmT04KM1t2NCgIzqNkZ5Xzgof3z8vJ/5jptdUv1y1KFJCUaqP/aGNujfRl1gL/sv1br9PaKX3Ujr8XUbPbpc88Vd+clj4yee7az3l7IF/+NtrY+xdQSwMEFAACAAgAOJWbUsaMEtu3AQAAewYAAB8AAAB1bml2ZXJzYWwvaHRtbF9za2luX3NldHRpbmdzLmpzjZRNb8IwDIbv/ArUXSe0FbbCbmxl0iQOk8Zt2iEtplSkcZSEDob472vKV9q6G8mlefX0dewk3nW6xfBir/vU3ZXf5fq9ui41sJpRa7it6rxFz6zuaZ7OYZZmwFMBXg3JT7+e5f2FoIw9UZpG2w9rqx0/DwlaEpoiNE1oOaF9E9rGagvGtSv+VBI7JnVIyKlytDYGRS9GYUCYnkCVsZLxbl7L4eZXgzEH9Q+6YDFUTB/84XPYSl4cB89B+DJyuRgzycR2ign2IhavEoVrMT/G79vp0sutBFWc96otLE+1eTOQ1QNP7if+xG8npQKt4Rh3FI798SMJcxYBdxMKBsPB+A+0YtwsaI3OU52aEx34QT8YuLRkCTSq9DIJ78N+FROFV6OajeAHzsDGtCUjOduCusYK5VpecYBSYWIr0kQDO0mUI5unIjlw4chOkrObtbZtd6NsGL0I1fx8K+7sdJlGMSrPDGvPbEm82qytt1zRGQz5uHUt6pTqC5wSqbhIgZISc3I3pt5q7PqzyJupFagZIi+apz0V0EU3AfUmFmgFZgyLl1mhFfl8uZ2C3Hp8dZL5WTzss7P/BVBLAwQUAAIACAA4lZtSlBOzImkAAABuAAAAHAAAAHVuaXZlcnNhbC9sb2NhbF9zZXR0aW5ncy54bWwNzDEOgzAMQNGdU1jeKe3WgcDGVpbSA1jERZEcG5GA4PZk+8PTb/szChy8pWDq8PV4IrDO5oMuDn/TUL8RUib1JKbsUA2h76pWbCb5cs4FJliFLt4mjiUyjxSLHHYRqOFTXv/AHpuuugFQSwMEFAACAAgAOJWbUri4bcc7EwAAjDkAABcAAAB1bml2ZXJzYWwvdW5pdmVyc2FsLnBuZ+2be1RTd57Aw9jxUYvpzOxUQUjqqHWmXUkVUQkJadWKDBXa+kQMqUMVBEl4JQHywmLJWISMWJv6ANoJGh0IKaAkkJBoqUQMECGSCEmIEXl5CQFCEsjNYxPEdrpnds/uObv/Jefk3OTe+/t8n7/f7/s9596zH8VG+b8a+CoEAvGP3rPrEwjk13gIZFHW0sWeM9OTn/zoOfhlfxK1A1LbFTTm+fNK8vt734dA6ljLHcd+7fm/LGNPfDYEsqLV+/WTEW58BoGEr4ne9f7+3ESjTsF6NofVTznIu7Q7ylavaQooW17/xheFZ5/uWcp5HR7UfnZj+O7Xf8zyW1a15/VLheujFmf6FS/vX7+u4OmBz/zqW95ZfqU08sLcv/M30kR08XOdCN3AYs486njEIhw6ZOvYL71+3Q5HQbyfyZpVeD/vj4qA1o3e453QJKFXQUjuidcE87cozhne8B6fXNqk/ZX3Byq0KMF7LEhuy1g+D+n4ryH4QLx7XOH6sGxddNm6sdumg3q3ywYfoJhamGQ9zWbQ6F2NVaw8QPG5JfkHe8N3RPM8cxIpIrpnRVJQxDRRRyKYgyVVLDKgKLIk72qdv+F1vA6Dkh/saVJV/sZ/Xup7QqJ7e2Dquj+lvdDmc8PBnpyFS+9q/3y59ti8TkuLEqKVYS9su5vxzsnmonnz3lyFX79X/e68ha+08qrGAueNLPhUeHELdkHka4Ky6wvwH5ibtPTpCwSU4yHGYVhJcwI4DAoRRwGNAkxGuW4k0gaHS+Y6CRJhB7JrbK4P6a6TU8di3ENOgZnjHq9kPBFXgh0K6XY0gVWlSX0JRWtrK+HlAkZLUR/6ei1cPZfnRDe7uuG0Qae5NETapTCQKiX2Tr2DBxUbezfQHRtgrm6W48JKjF7wwSeHFvSM7DCQoBzK9k6zla9uSLUdt52sDjpma8CT0zqwXNPHZLa6XUkGxcQmWn8g1by5DM9f8A18OEMU1WfpeKz0DLU1JDMsnTiK+5Yu/+A4EsHUH4jQTghu15KRi2Oe/+SIcG3tmjBZD4qAIzmpOFJlo4aNDk7hB+AbaONhEJNSZUQGn1lPXHC5oRWGt33TnPjqMbTc0hqIVxPJc1lLgRHKhwNsedKe5paFcFAftxrtFi59WC+etShowyN6jEcA60aUgk4bF6cVaVDOG3zqEFnP8B/gdB/usbzkc1bh9XTQaIvqQbdNyGs3kSsr+BGiol6iPRXLqJSkMjVKwq5GwshY5jrdwZcO+9JAui1TKY9Zch5h1To1jkfIaESIRCeEOlm8MXm8VqluYKgt1k/F0+cSxiQLqTH5sb+g2nlKc6BC0qaJc8zGiRkDE4f0jtvQo3hyZ8YVo9x4OldAN67+Ktq2kFlnoEnC9IRWYGJm6DfXHwjOIzrfvPnS94o84cWZVNX/OAX/X/PbB/fBfXAf3Af3wX1wH9wH98F9cB/cB/fBfXAf3Af3wX1wH9wH98F9cB/cB/fBfXAf3Af3wX1wH9wH98F98P8FXJgnvOh9RC46vxxUCSSWrGVNXd171kbHD16fv6sAigw8+dOzbRMZW3r2fLLwrJDWkFJ1vqrmhRBh6/yoF0plMDnnd5fVv5DzZEXU2pJ1x0uuMDUmsa2QuU1qPQTFmIfdebM/rnQ5DFEup5v6Bk9Tj1c2pwNbY/NqTaamiucSz9BIOh2AuobvqVdWw51aN9IRuIsNPkO4horByWy30R3pGIvQU/JMA3haie0anwo4We3dmp50I5il4xvVDxcEF2nILjsBd1Z6Q51+VGBJ5D8AKbU3QY8Ns7PxSYPd6oBmKd/dTsYNyNUJhfwpx8kEGyG0Bl6ypeyrMHwgXi19Dea8aw1K8I7t8Yw9Oz82N15xC2237wjlnZ48WDlXQl7ButanclKr541v29tqrJ5BUDpxn3MT2Yz2q0KEx5uslW5/9xjY5qabhlpo5Zyk0ZPNvS/9bR2FNoxoW0pL5/6x2OPE5YgLkzM6e9ayKNlDZU71gkut5zhJkn/4wcvHCFmP6Yt2CBZBhPfsoGXUlNg5FCBQCBKC5/V+TZAcFGw+4D+bgrJsCz8qkwyvfr05GHKH95ogrtJgnSP9Z2AJdPBKUKLZf6luBeTJwSINV5EBUkW9C2GltHVvwvVW/LBNOtfJZIBjDNukKoEgRQ3V42a/cE8+zR9Lw4FwRKl5H8bCx80AUtdqhOJYP9xlgEsYOD7cnDQVITXr9e5VDq7b8UWU+6NwclMaK/P5qPkvWBubMSeVMMQO8WE2Vt03wrMB96/JeYI6/EizLm7oT5XY5gTC4G+9pl40WMdCtZF6/G1J49+qsl+amd4feIf+FOeqZsLBOsbUaAop1V8MILmqNwVtGku0uNSy0z3JJAQWNg3Yc3lgvk4B0HGc4frFXc66o7yPbSkdqBfq1CmKiTriOZqYeMmy9WuiSH1DFIszKfJFUV1YfHBaMCOYjB2+GeSkU78MCW/u2pfT3k2s+APkCf0nh429tzaa+0963f06W0FC3a7oy+1sOEkIf0udAG8I238dPidzz9yDw7jwK0H71HeamJ3Z7AjyQDiLllgDDBdIQxpCRHhTs+5kCw7MzvKXAOaRniEVC9gM0EK1XcT2jeqmkeO/hxSAAfjKyFaj2XgQSFsejTz0U6gebFwLwJYh4hVfdtwtDYhaNOSaDaYFqUMr2Za6x4WmJnl5hOmqLBIRy78iyHZ+M01LGJwIPI7A4iOQ6T3dJpky0rzahKI64yTg09OUiIOJWTnl3NGyNH62Kc3wK4jtShA++9ujGExzh2xTa7p+HyNW97YsIBr5j6mqViMp58haVvZeGxI5jC5vtorPVjzoPkz+DL08yy1wZKsa3o6r/P2Dc5zTm5kPlazB7tH8iSw1bG05KE5haoz98uDyrWOjtsGJC9JZNpRh77IlJk67KeY0BjG3LwbrUSQGTUroCjaVpdUqB5YEQDKkNw3WGNycSr42EkUdaYGjqE+XM+i5TZwXC8gfBUfcD1tgG2qmVwGbeiUdqbgTzp0ZiXgnEiFIICRh8W77aNgcw7ZaT88csC+xKc0TJ4PNb0TJhFwxI04voElr5ePKLh0ToGukkWiV3RJJoCUaKzEHE211KtkpWmQ6YB4fzUoXvFwtFdt/Yfk6d7E9SRW6Po65dTjI/6vwMxX0IMw5g1U7cg+I1NYuaTQ5LHqJ+FFrcSV/yU2uYgsW+p46D5jJ1j8GyjgASkV/6HxsgUXQiO1h6njoHfXKV6PYLVs9efe7VqM9Aq1DUidk67iqwS+cj1N0XbJno8I27VrKH7Wszlg4i3c6Q74m9++yAaksKHiwYtrIt2EUGhsgYRxkT7QSGQiurN9mRLq1sjQ5UJFGi7xGge88sWBL7s0zoaWleXHcWjTh79ysLaryfv2t51ctHXLL5evGDZvZvNMzM30danFbOtI7h+qwdnEKbpAksmbBezOuQMvUi55w5DWq0Jie/EZZ96KemFiE+zBwOicye41CIx3AwIjtTUCNLV2OaLvsyee9rwnmpMWqwcsc+dU0zIkjrN+p9rBbDch07FvMO7RL1KN1MhVNR7yiIpLAul5YsC2TnHYfq7JMz5yd3mQIKy3NjOMSMHD2BEhk1VfH2I5Fhh+Dp+GSyyVdOCMw1FBnzgWN2H2RiRWOVbpUmnNN9EjqL+MV1mqEaWENURriVewKUkf8zmEJQV3QVHm+OTZh7XNX4Wct1LuwUPWd5sjd8vlpdP+aZ9Wgr+gEsz+L55rO5+ok1HItMUF90nM5HX4vQwR3ILi4VVet31A/ok1kJSRab2XHIthey5PUfYpT7eAJ9CReluAJp2BFCtd4F3/S/TEJWjz3OJlVT/noqCBbw45PB52PBRuY909hGkg6FYoGLeQqfiwfzdne8mx0le2W3uWaGr3UkcfANkMPgfHfA4fnshZHKRrp40nkGMA6Iai7GhmLF/XakTvLunrf1VZk5nRQkERj3u/QF8PE2MB4dYGAeWttGgpl1H4bRaAFqb5pmhi0JLnu1u3u5oCM8grFUdp4lrzJHOsJ8GHVaDNLIBs8rpsgOmiJ9BW1OFOdVTvUSNSirLc4ehZ4101X3e0+fpDrtqSh38RCd7FcxQPruWxFV98I3Jn7aH2UOtz5hxR0UlILv9oqFflBbKJkYef7+JOs20vucQwkTKEtxSFXxlZmimCFvErTdCOPsT3Rel8Iq07vnKTedLqwwAvD8xszJVfvIgl6ZlSrsQnMuMgis511SONokvorWXwsIU7Js767NprVm6viZ15RpzWruzeZxh7dHtn7CnVLl5OuhX4Jf8ddrM+akNK9i4suHHRw4KzmZ6PIKN7dxuD0Q5A7zokAqRXSjNraj1XC3lBDhPSKnSMumV7ZHTLkxvdzBm8S7ZIOFx8EM/tdzBnKADN7CMwu4SRplXQQiLy/wb+mjqLnA5vBabWWWW3ZHoK2CkMwpKgRfQ+smH2W/aHwn7faf1YPRSug9NMh5dC/sUIEXqVE2da5KG/ydBNrjaOX2li/hmhNFYatOFGOE3E5wQVTlBZ1EsWOJZOyIo2SXdXPuqm6IahtkGsa6ZKa73Kd+e6d9n3iD394Hu4vmAPCPp8ALSlCNBleq5JtQFvPfOHc+jXHzE9vcVry6ngKKUeu6+GV7g6MfhCY+LbBUy4MKG+mKa4snU25CjpzxwIEIuoTSo7ruWehGv85uk3XLR8ou2M2oKzj/p7ETtsfYadY+9+q8Gti/mg5/CnrDBcRn4F0GTMz0aT78gll9l9RqZiE3GAy63Tc1OZl1T/HF4Y3X6oHA4Tz0X2XVYeQBqHxEc7Ht42svs2W8dFfVDwVsVjKwC6BvVg6W8zcpqeaDeZKt2PJES7PXAAEeYP9N1toeMht+F8rwM9H5lUObznqeqHy/shvFVMkp5BOy5/7vWdXsZAnu/UN6sa2LjQ1hBIkvqY8NnWDM0XA0JuJOUeNhK+bWZn2Dl27FSTzvKHudooqt3yPq7SqwAw9gfKebpGrO6nvrIGkvz6UUyPl/gtN1Uc444EpGLBPEelwmdyu1gRCi+W0xN7Lj3SMK1zjxfJVGYZ674wqPj2kXbmmmsqry3YPeXeFoItQKhtFcOe7FxwuVqgWTVsA5xdPuof8CkBdhLZ2uq4ja6ZGnh3sX8wNLmGA8Fy2c9XzmcwuEnJHrQHBs61RVJ6SMtRIZBs6WCflFlIGMJ49gUZfcSNP7NmaWzzby3ZuO6t3IQEU02F487Qth/8yC0YDTRJwovhjUknDSI3c6Ed2BuVqPeVDL31xa5YdQhLAcieWNM09sd2IKa01Hwb8ZuiiqBEMye5Nl6MJpYKx0XrP9HqrSNNLL398HA1Ma5MuK0uL7ilhq91WYLxWFgaEfYQoKe2jfz3aPDGWd8FoMx3x7syyCT1Ve9Gm8OQELpmEdY/mgkl1cdJkIbYyCuxrkc+EcgjEhX7l59UOOyjHuaaL2TuEKr7jAR9FnSrGUXNNLbYqdb2JZjLBlzaW0jG10/FvyvMfNsGWmqbDDF/HKGBCz8QbOQI9w5L8Nb48YsDr72scxBulIUsgWkKqEMt6ZxrO49PK3aydcEsG+DZbv+QvNLpuGvor9cvanf3n7YOj3/BT2TXs9w8rvm3p5WKcY0yMaxATGdRSpf6OEuxJT17y6mcNr5TWZNouIy7/VGLWGnPGB0pDls/L6h301HyEX5Qa1f3rgUuNQFh6HM+deAv2Pc/KCPuz1EaR2iZjpDMxzEL2DNITMz2rL//EHXvLRcWOeBVf3bB0WlpWPl9gfMAOwo5chq1OZ3PkiyA2T4lNK9KMaBaiXqQJ9XYlpHZupOUmk0ADClvHu9NeGQL2bQSQGKcSQ9ueG83faUM60TP7sS8KRS/UE9h/3W5gp9tWE8SOPn0Esuv5ozjXszjYisQe4GHLdVwacMOyNSQzAlKQ8FNpO9/I+bcaA6Jk1AOiHzPeCSbzlaYb4L8NkZ20cxo/iPZBBjjzr7wShbj4fSLZPLOdy88Grv12ppnM586uEPQhrWPAIOy/k/LMmyeGbRvkybJgdHE6LbseQZ8qnvfkFkOcfm7gAtXQUNpUSts434Ltc9B40BNCmkT3fKEtRr8INnVwtT53djwZA04fUieo49WedjkR8cv+ytv8/clNAXKAxgHgQD5DQTTS6nY/5tMt1QgGsa/5VKjV03Eq9Myp/hm4DU87y42jGhRQFme+3/S+0JZx43xVrz3075lKT+4576GnOk8mspe8rR5YCVhS1Wk6l5Xgtsr3lfLiGomXOOp7XiWgUrCEAKfTvrt0OfPhNy7Do/Fl3rfkoLLA6CM8zNrAbf6COOfe49ePCDKfXlGK3/b05fgWhOp1UaKJZPF0fy0oi8nI3n94ZHW6H+SJxdqOc8hb+aE5DJz7gkkiZvNtSGqJXStKjpu9C6VPTupMdFvGrfMzU6ecl753nUrRbdGGxFk8Ai67hrconE60Gm27Z9993LNej8AHcgdLoLdiI+xvnYBA7gAjESbnnQYUM0FxK323xnjAFWhp2tayAaIFhl+8JljAPf5/+gLhS8iD1lb3on3PHq8JsKEp3jPRH8Tuqt3x6ef/AVBLAwQUAAIACAA4lZtSOp3ncEsAAABrAAAAGwAAAHVuaXZlcnNhbC91bml2ZXJzYWwucG5nLnhtbLOxr8jNUShLLSrOzM+zVTLUM1Cyt+PlsikoSi3LTC1XqACKAQUhQEmhEsg1QnDLM1NKMoBCBhYWCMGM1Mz0jBJbJQtDM7igPtBMAFBLAQIAABQAAgAIAFWUj1I2YVgCRwMAAOEJAAAUAAAAAAAAAAEAAAAAAAAAAAB1bml2ZXJzYWwvcGxheWVyLnhtbFBLAQIAABQAAgAIADiVm1KcXjIIFAYAADcXAAAdAAAAAAAAAAEAAAAAAHkDAAB1bml2ZXJzYWwvY29tbW9uX21lc3NhZ2VzLmxuZ1BLAQIAABQAAgAIADiVm1IVHmAbowAAAH8BAAAuAAAAAAAAAAEAAAAAAMgJAAB1bml2ZXJzYWwvcGxheWJhY2tfYW5kX25hdmlnYXRpb25fc2V0dGluZ3MueG1sUEsBAgAAFAACAAgAOJWbUshIZfpUBAAA3BUAACcAAAAAAAAAAQAAAAAAtwoAAHVuaXZlcnNhbC9mbGFzaF9wdWJsaXNoaW5nX3NldHRpbmdzLnhtbFBLAQIAABQAAgAIADiVm1LBODjIawMAAJwMAAAhAAAAAAAAAAEAAAAAAFAPAAB1bml2ZXJzYWwvZmxhc2hfc2tpbl9zZXR0aW5ncy54bWxQSwECAAAUAAIACAA4lZtSyLfPr08EAABmFQAAJgAAAAAAAAABAAAAAAD6EgAAdW5pdmVyc2FsL2h0bWxfcHVibGlzaGluZ19zZXR0aW5ncy54bWxQSwECAAAUAAIACAA4lZtSxowS27cBAAB7BgAAHwAAAAAAAAABAAAAAACNFwAAdW5pdmVyc2FsL2h0bWxfc2tpbl9zZXR0aW5ncy5qc1BLAQIAABQAAgAIADiVm1KUE7MiaQAAAG4AAAAcAAAAAAAAAAEAAAAAAIEZAAB1bml2ZXJzYWwvbG9jYWxfc2V0dGluZ3MueG1sUEsBAgAAFAACAAgAOJWbUri4bcc7EwAAjDkAABcAAAAAAAAAAAAAAAAAJBoAAHVuaXZlcnNhbC91bml2ZXJzYWwucG5nUEsBAgAAFAACAAgAOJWbUjqd53BLAAAAawAAABsAAAAAAAAAAQAAAAAAlC0AAHVuaXZlcnNhbC91bml2ZXJzYWwucG5nLnhtbFBLBQYAAAAACgAKAAYDAAAYLgAAAAA="/>
  <p:tag name="ISPRING_OUTPUT_FOLDER" val="[[&quot;\uFFFD\u007F\uFFFD\uFFFD{6BE92DC9-446C-4AE2-8C04-F8B8C6EF443B}&quot;,&quot;C:\\Users\\alita\\Documents\\0. Clientes LOCAL\\DHIS2\\Fundamentals\\2.0\\Production\\Simona\\When&quot;],[&quot;\uFFFD\u0003,\uFFFD{1285903E-D356-4BE1-A325-73EE58E014FF}&quot;,&quot;\\\\Mac\\Home\\Documents\\DHIS2\\Fundamentals 2.0&quot;]]"/>
  <p:tag name="FLASHSPRING_ZOOM_TAG" val="72"/>
  <p:tag name="ISPRING_SCREEN_RECS_UPDATED" val="C:\Users\alita\Documents\0. Clientes LOCAL\DHIS2\Fundamentals\2.0\Production\Simona\FINAL\1.3.4_final\1.3.4_V1.2_DHIS2 Building Blocks_When_Periods"/>
  <p:tag name="ISPRING_RESOURCE_FOLDER" val="C:\Users\alita\Documents\0. Clientes LOCAL\DHIS2\Fundamentals\2.0\Production\Simona\FINAL\1.3.4_final\1.3.4_V1.2_DHIS2 Building Blocks_When_Periods"/>
  <p:tag name="ISPRING_PRESENTATION_PATH" val="C:\Users\alita\Documents\0. Clientes LOCAL\DHIS2\Fundamentals\2.0\Production\Simona\FINAL\1.3.4_final\1.3.4_V1.2_DHIS2 Building Blocks_When_Periods.pptx"/>
  <p:tag name="ISPRING_PRESENTATION_INFO_2" val="&lt;?xml version=&quot;1.0&quot; encoding=&quot;UTF-8&quot; standalone=&quot;no&quot; ?&gt;&#10;&lt;presentation2&gt;&#10;&#10;  &lt;slides&gt;&#10;    &lt;slide id=&quot;{A25B965B-4D3C-4BEF-871A-D613DB03F9AE}&quot; pptId=&quot;328&quot;/&gt;&#10;    &lt;slide id=&quot;{9C26DE3F-E8A0-4553-AEA5-17F55BEC6392}&quot; pptId=&quot;294&quot;/&gt;&#10;    &lt;slide id=&quot;{D453C722-F86F-48C7-A110-E1EEC7443201}&quot; pptId=&quot;319&quot;/&gt;&#10;    &lt;slide id=&quot;{BE3E1266-5A94-477F-AB3E-87507E71DBB4}&quot; pptId=&quot;298&quot;/&gt;&#10;    &lt;slide id=&quot;{2F1153CD-DC7F-4AB0-BF96-02A88A5949E7}&quot; pptId=&quot;299&quot;/&gt;&#10;    &lt;slide id=&quot;{6762C9FD-CA76-4AF9-BE39-A5A9A6040517}&quot; pptId=&quot;288&quot;/&gt;&#10;    &lt;slide id=&quot;{FA0B368F-49C6-45E0-82C7-DC92697BB660}&quot; pptId=&quot;301&quot;/&gt;&#10;    &lt;slide id=&quot;{08CF735B-7E40-462B-B3F5-9C8C2EFCE25C}&quot; pptId=&quot;303&quot;/&gt;&#10;    &lt;slide id=&quot;{EE4F36EA-5176-48CE-85FE-691BE269F90E}&quot; pptId=&quot;322&quot;/&gt;&#10;    &lt;slide id=&quot;{08815692-9A0A-4B96-AB94-6D8EFB97D73A}&quot; pptId=&quot;323&quot;/&gt;&#10;    &lt;slide id=&quot;{6FCF842B-3537-49C1-BB7C-B04C918939B2}&quot; pptId=&quot;309&quot;/&gt;&#10;    &lt;slide id=&quot;{BB32EB3C-7D98-4C66-BBE7-079F80627817}&quot; pptId=&quot;325&quot;/&gt;&#10;    &lt;slide id=&quot;{3CCF4F72-52B4-4122-9249-148762D0063B}&quot; pptId=&quot;290&quot;/&gt;&#10;    &lt;slide id=&quot;{8FB04552-4B38-4CF1-9F2F-F73208383FC4}&quot; pptId=&quot;314&quot;/&gt;&#10;    &lt;slide id=&quot;{3617E389-BC0B-402B-98D0-4F34627B37B0}&quot; pptId=&quot;316&quot;/&gt;&#10;    &lt;slide id=&quot;{FD929D31-2437-4F95-B228-EDECA12944EB}&quot; pptId=&quot;291&quot;/&gt;&#10;    &lt;slide id=&quot;{F3C14836-5614-417A-9BEB-D32EDF52EA20}&quot; pptId=&quot;327&quot;/&gt;&#10;    &lt;slide id=&quot;{5016AB1B-97A5-41D5-A35B-598B2D8ACA51}&quot; pptId=&quot;259&quot;/&gt;&#10;  &lt;/slides&gt;&#10;&#10;  &lt;narration&gt;&#10;    &lt;audioTracks&gt;&#10;      &lt;audioTrack muted=&quot;false&quot; name=&quot;Slide 11&quot; resource=&quot;0d55a825&quot; slideId=&quot;{6FCF842B-3537-49C1-BB7C-B04C918939B2}&quot; startTime=&quot;0&quot; stepIndex=&quot;0&quot; volume=&quot;1&quot;&gt;&#10;        &lt;audio channels=&quot;2&quot; format=&quot;fltp&quot; sampleRate=&quot;48000&quot;/&gt;&#10;      &lt;/audioTrack&gt;&#10;      &lt;audioTrack muted=&quot;false&quot; name=&quot;Slide 12&quot; resource=&quot;f73f2255&quot; slideId=&quot;{BB32EB3C-7D98-4C66-BBE7-079F80627817}&quot; startTime=&quot;0&quot; stepIndex=&quot;0&quot; volume=&quot;1&quot;&gt;&#10;        &lt;audio channels=&quot;2&quot; format=&quot;fltp&quot; sampleRate=&quot;48000&quot;/&gt;&#10;      &lt;/audioTrack&gt;&#10;      &lt;audioTrack muted=&quot;false&quot; name=&quot;Slide 2&quot; resource=&quot;cf87abf7&quot; slideId=&quot;{9C26DE3F-E8A0-4553-AEA5-17F55BEC6392}&quot; startTime=&quot;0&quot; stepIndex=&quot;0&quot; volume=&quot;1&quot;&gt;&#10;        &lt;audio channels=&quot;2&quot; format=&quot;fltp&quot; sampleRate=&quot;48000&quot;/&gt;&#10;      &lt;/audioTrack&gt;&#10;      &lt;audioTrack muted=&quot;false&quot; name=&quot;Slide 3&quot; resource=&quot;f3f16b5c&quot; slideId=&quot;{D453C722-F86F-48C7-A110-E1EEC7443201}&quot; startTime=&quot;0&quot; stepIndex=&quot;0&quot; volume=&quot;1&quot;&gt;&#10;        &lt;audio channels=&quot;2&quot; format=&quot;fltp&quot; sampleRate=&quot;48000&quot;/&gt;&#10;      &lt;/audioTrack&gt;&#10;      &lt;audioTrack muted=&quot;false&quot; name=&quot;Slide 4&quot; resource=&quot;617cb031&quot; slideId=&quot;{BE3E1266-5A94-477F-AB3E-87507E71DBB4}&quot; startTime=&quot;0&quot; stepIndex=&quot;0&quot; volume=&quot;1&quot;&gt;&#10;        &lt;audio channels=&quot;2&quot; format=&quot;fltp&quot; sampleRate=&quot;48000&quot;/&gt;&#10;      &lt;/audioTrack&gt;&#10;      &lt;audioTrack muted=&quot;false&quot; name=&quot;Slide 5&quot; resource=&quot;d2751506&quot; slideId=&quot;{2F1153CD-DC7F-4AB0-BF96-02A88A5949E7}&quot; startTime=&quot;0&quot; stepIndex=&quot;0&quot; volume=&quot;1&quot;&gt;&#10;        &lt;audio channels=&quot;2&quot; format=&quot;fltp&quot; sampleRate=&quot;48000&quot;/&gt;&#10;      &lt;/audioTrack&gt;&#10;      &lt;audioTrack muted=&quot;false&quot; name=&quot;Slide 6&quot; resource=&quot;fe60b252&quot; slideId=&quot;{6762C9FD-CA76-4AF9-BE39-A5A9A6040517}&quot; startTime=&quot;0&quot; stepIndex=&quot;0&quot; volume=&quot;1&quot;&gt;&#10;        &lt;audio channels=&quot;2&quot; format=&quot;fltp&quot; sampleRate=&quot;48000&quot;/&gt;&#10;      &lt;/audioTrack&gt;&#10;      &lt;audioTrack muted=&quot;false&quot; name=&quot;Slide 7&quot; resource=&quot;1d0a1e12&quot; slideId=&quot;{FA0B368F-49C6-45E0-82C7-DC92697BB660}&quot; startTime=&quot;0&quot; stepIndex=&quot;0&quot; volume=&quot;1&quot;&gt;&#10;        &lt;audio channels=&quot;2&quot; format=&quot;fltp&quot; sampleRate=&quot;48000&quot;/&gt;&#10;      &lt;/audioTrack&gt;&#10;      &lt;audioTrack muted=&quot;false&quot; name=&quot;Slide 8&quot; resource=&quot;b30876ab&quot; slideId=&quot;{08CF735B-7E40-462B-B3F5-9C8C2EFCE25C}&quot; startTime=&quot;0&quot; stepIndex=&quot;0&quot; volume=&quot;1&quot;&gt;&#10;        &lt;audio channels=&quot;2&quot; format=&quot;fltp&quot; sampleRate=&quot;48000&quot;/&gt;&#10;      &lt;/audioTrack&gt;&#10;      &lt;audioTrack muted=&quot;false&quot; name=&quot;Slide 9&quot; resource=&quot;e9936e8d&quot; slideId=&quot;{EE4F36EA-5176-48CE-85FE-691BE269F90E}&quot; startTime=&quot;0&quot; stepIndex=&quot;0&quot; volume=&quot;1&quot;&gt;&#10;        &lt;audio channels=&quot;2&quot; format=&quot;fltp&quot; sampleRate=&quot;48000&quot;/&gt;&#10;      &lt;/audioTrack&gt;&#10;      &lt;audioTrack muted=&quot;false&quot; name=&quot;Slide 10&quot; resource=&quot;7a4b4e81&quot; slideId=&quot;{08815692-9A0A-4B96-AB94-6D8EFB97D73A}&quot; startTime=&quot;0&quot; stepIndex=&quot;0&quot; volume=&quot;1&quot;&gt;&#10;        &lt;audio channels=&quot;2&quot; format=&quot;fltp&quot; sampleRate=&quot;48000&quot;/&gt;&#10;      &lt;/audioTrack&gt;&#10;      &lt;audioTrack muted=&quot;false&quot; name=&quot;Slide 13&quot; resource=&quot;9a8c64ec&quot; slideId=&quot;{3CCF4F72-52B4-4122-9249-148762D0063B}&quot; startTime=&quot;0&quot; stepIndex=&quot;0&quot; volume=&quot;1&quot;&gt;&#10;        &lt;audio channels=&quot;2&quot; format=&quot;fltp&quot; sampleRate=&quot;48000&quot;/&gt;&#10;      &lt;/audioTrack&gt;&#10;      &lt;audioTrack muted=&quot;false&quot; name=&quot;Slide 14&quot; resource=&quot;23fc096c&quot; slideId=&quot;{8FB04552-4B38-4CF1-9F2F-F73208383FC4}&quot; startTime=&quot;0&quot; stepIndex=&quot;0&quot; volume=&quot;1&quot;&gt;&#10;        &lt;audio channels=&quot;2&quot; format=&quot;fltp&quot; sampleRate=&quot;48000&quot;/&gt;&#10;      &lt;/audioTrack&gt;&#10;      &lt;audioTrack muted=&quot;false&quot; name=&quot;Slide 15&quot; resource=&quot;00821bc2&quot; slideId=&quot;{3617E389-BC0B-402B-98D0-4F34627B37B0}&quot; startTime=&quot;0&quot; stepIndex=&quot;0&quot; volume=&quot;1&quot;&gt;&#10;        &lt;audio channels=&quot;2&quot; format=&quot;fltp&quot; sampleRate=&quot;48000&quot;/&gt;&#10;      &lt;/audioTrack&gt;&#10;      &lt;audioTrack muted=&quot;false&quot; name=&quot;Slide 16&quot; resource=&quot;c813284e&quot; slideId=&quot;{FD929D31-2437-4F95-B228-EDECA12944EB}&quot; startTime=&quot;0&quot; stepIndex=&quot;0&quot; volume=&quot;1&quot;&gt;&#10;        &lt;audio channels=&quot;2&quot; format=&quot;fltp&quot; sampleRate=&quot;48000&quot;/&gt;&#10;      &lt;/audioTrack&gt;&#10;      &lt;audioTrack muted=&quot;false&quot; name=&quot;Slide 17&quot; resource=&quot;09ea5eed&quot; slideId=&quot;{F3C14836-5614-417A-9BEB-D32EDF52EA20}&quot; startTime=&quot;0&quot; stepIndex=&quot;0&quot; volume=&quot;1&quot;&gt;&#10;        &lt;audio channels=&quot;2&quot; format=&quot;fltp&quot; sampleRate=&quot;48000&quot;/&gt;&#10;      &lt;/audioTrack&gt;&#10;      &lt;audioTrack muted=&quot;false&quot; name=&quot;outro&quot; resource=&quot;c27e2b84&quot; slideId=&quot;{5016AB1B-97A5-41D5-A35B-598B2D8ACA51}&quot; startTime=&quot;0&quot; stepIndex=&quot;0&quot; volume=&quot;1&quot;&gt;&#10;        &lt;audio channels=&quot;2&quot; format=&quot;fltp&quot; sampleRate=&quot;44100&quot;/&gt;&#10;      &lt;/audioTrack&gt;&#10;      &lt;audioTrack muted=&quot;false&quot; name=&quot;intro&quot; resource=&quot;8bfcc6b3&quot; slideId=&quot;{A25B965B-4D3C-4BEF-871A-D613DB03F9AE}&quot; startTime=&quot;0&quot; stepIndex=&quot;0&quot; volume=&quot;1&quot;&gt;&#10;        &lt;audio channels=&quot;2&quot; format=&quot;fltp&quot; sampleRate=&quot;44100&quot;/&gt;&#10;      &lt;/audioTrack&gt;&#10;    &lt;/audioTracks&gt;&#10;    &lt;videoTracks/&gt;&#10;  &lt;/narration&gt;&#10;&#10;&lt;/presentation2&gt;&#10;"/>
  <p:tag name="ISPRING_ULTRA_SCORM_COURCE_TITLE" val="1.3.4 DHIS2 Building Blocks_When_Period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 name="ISPRING_PRESENTATION_TITLE" val="1.3.4 DHIS2 Building Blocks_When_Period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3EB1F4-C771-4621-B1F5-228B7F406308}:322"/>
  <p:tag name="GENSWF_ADVANCE_TIME" val="24.552"/>
  <p:tag name="ISPRING_SLIDE_ID_2" val="{EE4F36EA-5176-48CE-85FE-691BE269F90E}"/>
  <p:tag name="TIMING" val="|3.318|3.005|6.57|6.115"/>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8551FF7-5508-471C-922A-C4A365947491}:323"/>
  <p:tag name="GENSWF_ADVANCE_TIME" val="14.112"/>
  <p:tag name="TIMING" val="|7.588"/>
  <p:tag name="ISPRING_SLIDE_ID_2" val="{08815692-9A0A-4B96-AB94-6D8EFB97D73A}"/>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32FE44B-2726-4D95-8394-717616080946}:309"/>
  <p:tag name="GENSWF_ADVANCE_TIME" val="31.224"/>
  <p:tag name="ISPRING_SLIDE_ID_2" val="{6FCF842B-3537-49C1-BB7C-B04C918939B2}"/>
  <p:tag name="TIMING" val="|1.343|1.63|5.751|5.307|3.928|0.868|1.101|1.399|1.345|4.34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F3740D5-752E-4542-85CB-1A9498D71748}:325"/>
  <p:tag name="GENSWF_ADVANCE_TIME" val="32.880"/>
  <p:tag name="ISPRING_SLIDE_ID_2" val="{BB32EB3C-7D98-4C66-BBE7-079F80627817}"/>
  <p:tag name="TIMING" val="|2.774|1.658|6.241|1.028|3.257|0.969|1.232|0.603|1.239|0.665|3.87|0.994"/>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678864E-355B-4E43-8B62-386330AE47D0}:290"/>
  <p:tag name="GENSWF_ADVANCE_TIME" val="27.720"/>
  <p:tag name="TIMING" val="|2.994|10.464|3.498|6.861"/>
  <p:tag name="ISPRING_SLIDE_ID_2" val="{3CCF4F72-52B4-4122-9249-148762D0063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896A8EC-663E-4356-8265-B7816CEA6A3B}:314"/>
  <p:tag name="GENSWF_ADVANCE_TIME" val="16.224"/>
  <p:tag name="TIMING" val="|5.571|1.49|1.549|3.58"/>
  <p:tag name="ISPRING_SLIDE_ID_2" val="{8FB04552-4B38-4CF1-9F2F-F73208383F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B18F42F-5BC1-4707-BA69-33EE5930A6D6}:316"/>
  <p:tag name="GENSWF_ADVANCE_TIME" val="52.896"/>
  <p:tag name="TIMING" val="|6.495|4.298|4.662|4.984|3.738|5.044|7.29"/>
  <p:tag name="ISPRING_SLIDE_ID_2" val="{3617E389-BC0B-402B-98D0-4F34627B37B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CEA5C7-85AF-47D2-A75D-C792815175EA}:291"/>
  <p:tag name="GENSWF_ADVANCE_TIME" val="16.104"/>
  <p:tag name="ISPRING_SLIDE_ID_2" val="{FD929D31-2437-4F95-B228-EDECA12944EB}"/>
  <p:tag name="TIMING" val="|2.575|2.557|2.791|2.143|2.668|1.39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51A1006-8E0A-4773-82F7-9AFB6EAAB6B6}:327"/>
  <p:tag name="GENSWF_ADVANCE_TIME" val="65.595"/>
  <p:tag name="ISPRING_SLIDE_ID_2" val="{F3C14836-5614-417A-9BEB-D32EDF52EA20}"/>
  <p:tag name="TIMING" val="|3.157|1.014|3.158|1.251|6.891|4.479|10.068|3.25|8.795|6.812|0.962|4.136|4.819"/>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2.800"/>
  <p:tag name="GENSWF_SLIDE_UID" val="{120D3763-65C9-493D-A3D1-B6D34DC1E232}:259"/>
  <p:tag name="ISPRING_SLIDE_INDENT_LEVEL" val="0"/>
  <p:tag name="ISPRING_SLIDE_ID_2" val="{5016AB1B-97A5-41D5-A35B-598B2D8ACA5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3.019"/>
  <p:tag name="GENSWF_SLIDE_UID" val="{9D6F672F-13C4-43DB-B1E3-289450772A5F}:328"/>
  <p:tag name="ISPRING_SLIDE_ID_2" val="{A25B965B-4D3C-4BEF-871A-D613DB03F9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898E9F-22BB-4898-9D7C-96D35C453990}:294"/>
  <p:tag name="ISPRING_SLIDE_INDENT_LEVEL" val="0"/>
  <p:tag name="GENSWF_ADVANCE_TIME" val="10.128"/>
  <p:tag name="TIMING" val="|1.176|5.949|1.065"/>
  <p:tag name="ISPRING_SLIDE_ID_2" val="{9C26DE3F-E8A0-4553-AEA5-17F55BEC639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5AA4B07-E894-4344-92B2-BC6F06E60B60}:319"/>
  <p:tag name="ISPRING_SLIDE_INDENT_LEVEL" val="0"/>
  <p:tag name="GENSWF_ADVANCE_TIME" val="16.944"/>
  <p:tag name="TIMING" val="|3.842|0.947|1.384|2.235"/>
  <p:tag name="ISPRING_SLIDE_ID_2" val="{D453C722-F86F-48C7-A110-E1EEC74432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F71411B-6F45-41CE-B81A-6C0EEC8BB7D9}:298"/>
  <p:tag name="GENSWF_ADVANCE_TIME" val="23.640"/>
  <p:tag name="TIMING" val="|3.537|3.145|7.125"/>
  <p:tag name="ISPRING_SLIDE_ID_2" val="{BE3E1266-5A94-477F-AB3E-87507E71DBB4}"/>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87B2086-3D26-408E-B05C-174E5A8E70B3}:299"/>
  <p:tag name="GENSWF_ADVANCE_TIME" val="27.912"/>
  <p:tag name="TIMING" val="|6.093|15.051|2.282|2.919"/>
  <p:tag name="ISPRING_SLIDE_ID_2" val="{2F1153CD-DC7F-4AB0-BF96-02A88A5949E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69F722D-B7D3-4A4F-B603-F94168173CE7}:288"/>
  <p:tag name="GENSWF_ADVANCE_TIME" val="13.493"/>
  <p:tag name="TIMING" val="|4.16|1.441|1.822|1.384|1.347|0.664"/>
  <p:tag name="ISPRING_SLIDE_ID_2" val="{6762C9FD-CA76-4AF9-BE39-A5A9A604051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7458591-1F1B-40EB-91F4-609C4B573802}:301"/>
  <p:tag name="GENSWF_ADVANCE_TIME" val="11.280"/>
  <p:tag name="TIMING" val="|3.795"/>
  <p:tag name="ISPRING_SLIDE_ID_2" val="{FA0B368F-49C6-45E0-82C7-DC92697BB66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B7E93BA-1E22-42FC-AB08-3EAD11DCFA1A}:303"/>
  <p:tag name="GENSWF_ADVANCE_TIME" val="13.584"/>
  <p:tag name="TIMING" val="|5.888"/>
  <p:tag name="ISPRING_SLIDE_ID_2" val="{08CF735B-7E40-462B-B3F5-9C8C2EFCE25C}"/>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14423</TotalTime>
  <Words>1211</Words>
  <Application>Microsoft Office PowerPoint</Application>
  <PresentationFormat>Widescreen</PresentationFormat>
  <Paragraphs>210</Paragraphs>
  <Slides>18</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Lato</vt:lpstr>
      <vt:lpstr>Roboto</vt:lpstr>
      <vt:lpstr>Rubik</vt:lpstr>
      <vt:lpstr>Rubik Light</vt:lpstr>
      <vt:lpstr>Rubik Medium</vt:lpstr>
      <vt:lpstr>DHIS2 Online Academy</vt:lpstr>
      <vt:lpstr>PowerPoint Presentation</vt:lpstr>
      <vt:lpstr>Introduction</vt:lpstr>
      <vt:lpstr>The use of periods</vt:lpstr>
      <vt:lpstr>Example of periods for data collection </vt:lpstr>
      <vt:lpstr>Example of periods for data analysis</vt:lpstr>
      <vt:lpstr>Example of periods for data analysis</vt:lpstr>
      <vt:lpstr>Example of periods for data analysis</vt:lpstr>
      <vt:lpstr>Example of periods for data analysis</vt:lpstr>
      <vt:lpstr>Example of periods for data analysis</vt:lpstr>
      <vt:lpstr>Example of periods for data analysis</vt:lpstr>
      <vt:lpstr>Relationship between periods for data collection and analysis</vt:lpstr>
      <vt:lpstr>Example of periods of data collection and data analysis of malaria new cases</vt:lpstr>
      <vt:lpstr>Fixed and relative periods</vt:lpstr>
      <vt:lpstr>Fixed and relative periods</vt:lpstr>
      <vt:lpstr>Fixed and relative periods</vt:lpstr>
      <vt:lpstr>The use of relative periods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1.3.4 DHIS2 Building Blocks_When_Periods</dc:title>
  <dc:creator>simonasekerova</dc:creator>
  <cp:lastModifiedBy>Alejandra Avila</cp:lastModifiedBy>
  <cp:revision>274</cp:revision>
  <dcterms:modified xsi:type="dcterms:W3CDTF">2021-05-10T17:12:31Z</dcterms:modified>
</cp:coreProperties>
</file>